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54" r:id="rId2"/>
    <p:sldId id="355" r:id="rId3"/>
    <p:sldId id="363" r:id="rId4"/>
    <p:sldId id="322" r:id="rId5"/>
    <p:sldId id="372" r:id="rId6"/>
    <p:sldId id="359" r:id="rId7"/>
    <p:sldId id="267" r:id="rId8"/>
    <p:sldId id="314" r:id="rId9"/>
    <p:sldId id="263" r:id="rId10"/>
    <p:sldId id="264" r:id="rId11"/>
    <p:sldId id="335" r:id="rId12"/>
    <p:sldId id="269" r:id="rId13"/>
    <p:sldId id="270" r:id="rId14"/>
    <p:sldId id="364" r:id="rId15"/>
    <p:sldId id="366" r:id="rId16"/>
    <p:sldId id="360" r:id="rId17"/>
    <p:sldId id="309" r:id="rId18"/>
    <p:sldId id="367" r:id="rId19"/>
    <p:sldId id="369" r:id="rId20"/>
    <p:sldId id="370" r:id="rId21"/>
    <p:sldId id="371" r:id="rId22"/>
    <p:sldId id="362" r:id="rId23"/>
    <p:sldId id="340" r:id="rId24"/>
    <p:sldId id="349" r:id="rId25"/>
    <p:sldId id="35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p15:clr>
            <a:srgbClr val="A4A3A4"/>
          </p15:clr>
        </p15:guide>
        <p15:guide id="2" pos="5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F47"/>
    <a:srgbClr val="404040"/>
    <a:srgbClr val="FFFFFF"/>
    <a:srgbClr val="9FBA91"/>
    <a:srgbClr val="55A25C"/>
    <a:srgbClr val="FFC000"/>
    <a:srgbClr val="B12725"/>
    <a:srgbClr val="05BAC8"/>
    <a:srgbClr val="21AB82"/>
    <a:srgbClr val="F141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7" autoAdjust="0"/>
    <p:restoredTop sz="86401" autoAdjust="0"/>
  </p:normalViewPr>
  <p:slideViewPr>
    <p:cSldViewPr snapToGrid="0">
      <p:cViewPr varScale="1">
        <p:scale>
          <a:sx n="121" d="100"/>
          <a:sy n="121" d="100"/>
        </p:scale>
        <p:origin x="192" y="304"/>
      </p:cViewPr>
      <p:guideLst>
        <p:guide orient="horz" pos="1049"/>
        <p:guide pos="5155"/>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0" d="100"/>
        <a:sy n="60" d="100"/>
      </p:scale>
      <p:origin x="0" y="30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2017/6/14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54147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87432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75089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81717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042698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60458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204510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6115290" y="0"/>
            <a:ext cx="6076710"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771573238"/>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背景与技术</a:t>
              </a:r>
              <a:endParaRPr lang="zh-CN" altLang="en-US" sz="1800" dirty="0">
                <a:latin typeface="微软雅黑" pitchFamily="34" charset="-122"/>
                <a:ea typeface="微软雅黑"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032091454"/>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研究方法与思路</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需求分析</a:t>
              </a:r>
              <a:endParaRPr lang="zh-CN" altLang="en-US" sz="1800" dirty="0">
                <a:latin typeface="微软雅黑" pitchFamily="34" charset="-122"/>
                <a:ea typeface="微软雅黑" pitchFamily="34" charset="-122"/>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368176365"/>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关键技术与难点</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系统设计</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00186023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成果与应用</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系统实现</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49969375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2064296"/>
            <a:chExt cx="1691680" cy="788186"/>
          </a:xfrm>
        </p:grpSpPr>
        <p:sp>
          <p:nvSpPr>
            <p:cNvPr id="15" name="矩形 14"/>
            <p:cNvSpPr/>
            <p:nvPr userDrawn="1"/>
          </p:nvSpPr>
          <p:spPr>
            <a:xfrm>
              <a:off x="0" y="2064296"/>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smtClean="0">
                  <a:solidFill>
                    <a:schemeClr val="lt1"/>
                  </a:solidFill>
                  <a:latin typeface="微软雅黑" pitchFamily="34" charset="-122"/>
                  <a:ea typeface="微软雅黑" pitchFamily="34" charset="-122"/>
                  <a:cs typeface="+mn-cs"/>
                </a:rPr>
                <a:t>系统演示</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2386381"/>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22601918"/>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43338"/>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dirty="0" smtClean="0">
                  <a:solidFill>
                    <a:schemeClr val="lt1"/>
                  </a:solidFill>
                  <a:latin typeface="微软雅黑" pitchFamily="34" charset="-122"/>
                  <a:ea typeface="微软雅黑" pitchFamily="34" charset="-122"/>
                  <a:cs typeface="+mn-cs"/>
                </a:rPr>
                <a:t>论文总结</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09935" y="2525991"/>
            <a:ext cx="4560865" cy="584775"/>
          </a:xfrm>
          <a:prstGeom prst="rect">
            <a:avLst/>
          </a:prstGeom>
          <a:noFill/>
        </p:spPr>
        <p:txBody>
          <a:bodyPr wrap="none" rtlCol="0">
            <a:spAutoFit/>
          </a:bodyPr>
          <a:lstStyle/>
          <a:p>
            <a:pPr algn="ctr"/>
            <a:r>
              <a:rPr lang="zh-CN" altLang="en-US" sz="3200" b="1" dirty="0" smtClean="0">
                <a:solidFill>
                  <a:schemeClr val="bg1">
                    <a:lumMod val="95000"/>
                  </a:schemeClr>
                </a:solidFill>
                <a:latin typeface="微软雅黑" pitchFamily="34" charset="-122"/>
                <a:ea typeface="微软雅黑" pitchFamily="34" charset="-122"/>
              </a:rPr>
              <a:t>大连理工大学     杨天杰</a:t>
            </a:r>
            <a:endParaRPr lang="en-US" altLang="zh-CN" sz="3200" b="1" dirty="0" smtClean="0">
              <a:solidFill>
                <a:schemeClr val="bg1">
                  <a:lumMod val="95000"/>
                </a:schemeClr>
              </a:solidFill>
              <a:latin typeface="微软雅黑" pitchFamily="34" charset="-122"/>
              <a:ea typeface="微软雅黑" pitchFamily="34" charset="-122"/>
            </a:endParaRPr>
          </a:p>
        </p:txBody>
      </p:sp>
      <p:sp>
        <p:nvSpPr>
          <p:cNvPr id="7" name="矩形 6"/>
          <p:cNvSpPr/>
          <p:nvPr/>
        </p:nvSpPr>
        <p:spPr>
          <a:xfrm>
            <a:off x="970557" y="3301708"/>
            <a:ext cx="10158105" cy="2492990"/>
          </a:xfrm>
          <a:prstGeom prst="rect">
            <a:avLst/>
          </a:prstGeom>
        </p:spPr>
        <p:txBody>
          <a:bodyPr wrap="square">
            <a:spAutoFit/>
          </a:bodyPr>
          <a:lstStyle/>
          <a:p>
            <a:pPr algn="ctr"/>
            <a:r>
              <a:rPr lang="zh-CN" altLang="zh-CN" sz="4800" b="1" spc="300" dirty="0" smtClean="0">
                <a:solidFill>
                  <a:schemeClr val="bg1">
                    <a:lumMod val="95000"/>
                  </a:schemeClr>
                </a:solidFill>
                <a:latin typeface="微软雅黑" pitchFamily="34" charset="-122"/>
                <a:ea typeface="微软雅黑" pitchFamily="34" charset="-122"/>
              </a:rPr>
              <a:t>基于</a:t>
            </a:r>
            <a:r>
              <a:rPr lang="en-US" altLang="zh-CN" sz="4800" b="1" spc="300" dirty="0" err="1">
                <a:solidFill>
                  <a:schemeClr val="bg1">
                    <a:lumMod val="95000"/>
                  </a:schemeClr>
                </a:solidFill>
                <a:latin typeface="微软雅黑" pitchFamily="34" charset="-122"/>
                <a:ea typeface="微软雅黑" pitchFamily="34" charset="-122"/>
              </a:rPr>
              <a:t>Vue</a:t>
            </a:r>
            <a:r>
              <a:rPr lang="zh-CN" altLang="zh-CN" sz="4800" b="1" spc="300" dirty="0">
                <a:solidFill>
                  <a:schemeClr val="bg1">
                    <a:lumMod val="95000"/>
                  </a:schemeClr>
                </a:solidFill>
                <a:latin typeface="微软雅黑" pitchFamily="34" charset="-122"/>
                <a:ea typeface="微软雅黑" pitchFamily="34" charset="-122"/>
              </a:rPr>
              <a:t>实现的外卖商家子系统设计与实现</a:t>
            </a:r>
          </a:p>
          <a:p>
            <a:pPr algn="ctr"/>
            <a:endParaRPr lang="zh-CN" altLang="en-US" sz="6000" b="1" spc="300" dirty="0">
              <a:solidFill>
                <a:schemeClr val="bg1">
                  <a:lumMod val="95000"/>
                </a:schemeClr>
              </a:solidFill>
              <a:latin typeface="微软雅黑" pitchFamily="34" charset="-122"/>
              <a:ea typeface="微软雅黑" pitchFamily="34" charset="-122"/>
            </a:endParaRPr>
          </a:p>
        </p:txBody>
      </p:sp>
      <p:sp>
        <p:nvSpPr>
          <p:cNvPr id="8" name="矩形 7"/>
          <p:cNvSpPr/>
          <p:nvPr/>
        </p:nvSpPr>
        <p:spPr>
          <a:xfrm>
            <a:off x="3001610" y="4905323"/>
            <a:ext cx="6096000" cy="978729"/>
          </a:xfrm>
          <a:prstGeom prst="rect">
            <a:avLst/>
          </a:prstGeom>
        </p:spPr>
        <p:txBody>
          <a:bodyPr>
            <a:spAutoFit/>
          </a:bodyPr>
          <a:lstStyle/>
          <a:p>
            <a:pPr algn="ctr">
              <a:lnSpc>
                <a:spcPct val="120000"/>
              </a:lnSpc>
            </a:pPr>
            <a:r>
              <a:rPr lang="en-US" altLang="zh-CN" sz="2800" b="1" dirty="0" smtClean="0">
                <a:solidFill>
                  <a:srgbClr val="FCB813"/>
                </a:solidFill>
                <a:latin typeface="微软雅黑" pitchFamily="34" charset="-122"/>
                <a:ea typeface="微软雅黑" pitchFamily="34" charset="-122"/>
              </a:rPr>
              <a:t>Dalian </a:t>
            </a:r>
            <a:r>
              <a:rPr lang="en-US" altLang="zh-CN" sz="2800" b="1" dirty="0">
                <a:solidFill>
                  <a:srgbClr val="FCB813"/>
                </a:solidFill>
                <a:latin typeface="微软雅黑" pitchFamily="34" charset="-122"/>
                <a:ea typeface="微软雅黑" pitchFamily="34" charset="-122"/>
              </a:rPr>
              <a:t>University of Technology</a:t>
            </a:r>
            <a:endParaRPr lang="en-US" altLang="zh-CN" sz="2800" b="1" dirty="0" smtClean="0">
              <a:solidFill>
                <a:srgbClr val="FCB813"/>
              </a:solidFill>
              <a:latin typeface="微软雅黑" pitchFamily="34" charset="-122"/>
              <a:ea typeface="微软雅黑" pitchFamily="34" charset="-122"/>
            </a:endParaRPr>
          </a:p>
          <a:p>
            <a:pPr algn="ctr">
              <a:lnSpc>
                <a:spcPct val="120000"/>
              </a:lnSpc>
            </a:pPr>
            <a:r>
              <a:rPr lang="en-US" altLang="zh-CN" sz="2000" b="1" dirty="0" smtClean="0">
                <a:solidFill>
                  <a:srgbClr val="FCB813"/>
                </a:solidFill>
                <a:latin typeface="微软雅黑" pitchFamily="34" charset="-122"/>
                <a:ea typeface="微软雅黑" pitchFamily="34" charset="-122"/>
              </a:rPr>
              <a:t>Academic  Report  &amp;  Thesis  Defense </a:t>
            </a:r>
            <a:endParaRPr lang="zh-CN" altLang="en-US" sz="2000" b="1" dirty="0">
              <a:solidFill>
                <a:srgbClr val="FCB813"/>
              </a:solidFill>
              <a:latin typeface="微软雅黑" pitchFamily="34" charset="-122"/>
              <a:ea typeface="微软雅黑" pitchFamily="34" charset="-122"/>
            </a:endParaRPr>
          </a:p>
        </p:txBody>
      </p:sp>
      <p:sp>
        <p:nvSpPr>
          <p:cNvPr id="28" name="任意多边形 27"/>
          <p:cNvSpPr/>
          <p:nvPr/>
        </p:nvSpPr>
        <p:spPr>
          <a:xfrm flipH="1">
            <a:off x="4368886" y="6010386"/>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10800000">
            <a:off x="11472214" y="-594773"/>
            <a:ext cx="719786" cy="7462505"/>
            <a:chOff x="-11273" y="-594773"/>
            <a:chExt cx="719786" cy="7462505"/>
          </a:xfrm>
        </p:grpSpPr>
        <p:sp>
          <p:nvSpPr>
            <p:cNvPr id="26" name="等腰三角形 2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等腰三角形 31"/>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组合 41"/>
          <p:cNvGrpSpPr/>
          <p:nvPr/>
        </p:nvGrpSpPr>
        <p:grpSpPr>
          <a:xfrm>
            <a:off x="-11273" y="-594773"/>
            <a:ext cx="719786" cy="7462505"/>
            <a:chOff x="-11273" y="-594773"/>
            <a:chExt cx="719786" cy="7462505"/>
          </a:xfrm>
        </p:grpSpPr>
        <p:sp>
          <p:nvSpPr>
            <p:cNvPr id="43" name="等腰三角形 42"/>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等腰三角形 43"/>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等腰三角形 44"/>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等腰三角形 4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等腰三角形 5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等腰三角形 5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等腰三角形 5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等腰三角形 5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TextBox 25"/>
          <p:cNvSpPr txBox="1"/>
          <p:nvPr/>
        </p:nvSpPr>
        <p:spPr>
          <a:xfrm>
            <a:off x="4271115" y="6048247"/>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导师：张政凯     答辩</a:t>
            </a:r>
            <a:r>
              <a:rPr lang="zh-CN" altLang="en-US" sz="1600" dirty="0"/>
              <a:t>人</a:t>
            </a:r>
            <a:r>
              <a:rPr lang="zh-CN" altLang="en-US" sz="1600" dirty="0" smtClean="0"/>
              <a:t>：杨天杰</a:t>
            </a:r>
            <a:endParaRPr lang="en-US" altLang="zh-CN" sz="1600" dirty="0"/>
          </a:p>
        </p:txBody>
      </p:sp>
      <p:sp>
        <p:nvSpPr>
          <p:cNvPr id="4" name="椭圆 3"/>
          <p:cNvSpPr/>
          <p:nvPr/>
        </p:nvSpPr>
        <p:spPr>
          <a:xfrm>
            <a:off x="5144788" y="260394"/>
            <a:ext cx="1891150" cy="19101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bg1"/>
              </a:solidFill>
            </a:endParaRPr>
          </a:p>
        </p:txBody>
      </p:sp>
      <p:pic>
        <p:nvPicPr>
          <p:cNvPr id="33" name="图片 32"/>
          <p:cNvPicPr>
            <a:picLocks noChangeArrowheads="1"/>
          </p:cNvPicPr>
          <p:nvPr/>
        </p:nvPicPr>
        <p:blipFill>
          <a:blip r:embed="rId2"/>
          <a:srcRect/>
          <a:stretch>
            <a:fillRect/>
          </a:stretch>
        </p:blipFill>
        <p:spPr bwMode="auto">
          <a:xfrm>
            <a:off x="5108950" y="265085"/>
            <a:ext cx="1976863" cy="1961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par>
                          <p:cTn id="11" fill="hold">
                            <p:stCondLst>
                              <p:cond delay="2000"/>
                            </p:stCondLst>
                            <p:childTnLst>
                              <p:par>
                                <p:cTn id="12" presetID="1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p:tgtEl>
                                          <p:spTgt spid="42"/>
                                        </p:tgtEl>
                                        <p:attrNameLst>
                                          <p:attrName>ppt_x</p:attrName>
                                        </p:attrNameLst>
                                      </p:cBhvr>
                                      <p:tavLst>
                                        <p:tav tm="0">
                                          <p:val>
                                            <p:strVal val="#ppt_x-#ppt_w*1.125000"/>
                                          </p:val>
                                        </p:tav>
                                        <p:tav tm="100000">
                                          <p:val>
                                            <p:strVal val="#ppt_x"/>
                                          </p:val>
                                        </p:tav>
                                      </p:tavLst>
                                    </p:anim>
                                    <p:animEffect transition="in" filter="wipe(right)">
                                      <p:cBhvr>
                                        <p:cTn id="15" dur="500"/>
                                        <p:tgtEl>
                                          <p:spTgt spid="42"/>
                                        </p:tgtEl>
                                      </p:cBhvr>
                                    </p:animEffect>
                                  </p:childTnLst>
                                </p:cTn>
                              </p:par>
                              <p:par>
                                <p:cTn id="16" presetID="12" presetClass="entr" presetSubtype="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p:tgtEl>
                                          <p:spTgt spid="25"/>
                                        </p:tgtEl>
                                        <p:attrNameLst>
                                          <p:attrName>ppt_x</p:attrName>
                                        </p:attrNameLst>
                                      </p:cBhvr>
                                      <p:tavLst>
                                        <p:tav tm="0">
                                          <p:val>
                                            <p:strVal val="#ppt_x+#ppt_w*1.125000"/>
                                          </p:val>
                                        </p:tav>
                                        <p:tav tm="100000">
                                          <p:val>
                                            <p:strVal val="#ppt_x"/>
                                          </p:val>
                                        </p:tav>
                                      </p:tavLst>
                                    </p:anim>
                                    <p:animEffect transition="in" filter="wipe(left)">
                                      <p:cBhvr>
                                        <p:cTn id="19" dur="500"/>
                                        <p:tgtEl>
                                          <p:spTgt spid="25"/>
                                        </p:tgtEl>
                                      </p:cBhvr>
                                    </p:animEffect>
                                  </p:childTnLst>
                                </p:cTn>
                              </p:par>
                            </p:childTnLst>
                          </p:cTn>
                        </p:par>
                        <p:par>
                          <p:cTn id="20" fill="hold">
                            <p:stCondLst>
                              <p:cond delay="2500"/>
                            </p:stCondLst>
                            <p:childTnLst>
                              <p:par>
                                <p:cTn id="21" presetID="16" presetClass="entr" presetSubtype="37"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1000"/>
                                        <p:tgtEl>
                                          <p:spTgt spid="7"/>
                                        </p:tgtEl>
                                      </p:cBhvr>
                                    </p:animEffect>
                                  </p:childTnLst>
                                </p:cTn>
                              </p:par>
                            </p:childTnLst>
                          </p:cTn>
                        </p:par>
                        <p:par>
                          <p:cTn id="24" fill="hold">
                            <p:stCondLst>
                              <p:cond delay="3500"/>
                            </p:stCondLst>
                            <p:childTnLst>
                              <p:par>
                                <p:cTn id="25" presetID="1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9" presetClass="entr" presetSubtype="0"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par>
                          <p:cTn id="32" fill="hold">
                            <p:stCondLst>
                              <p:cond delay="4250"/>
                            </p:stCondLst>
                            <p:childTnLst>
                              <p:par>
                                <p:cTn id="33" presetID="49" presetClass="entr" presetSubtype="0" decel="10000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360"/>
                                          </p:val>
                                        </p:tav>
                                        <p:tav tm="100000">
                                          <p:val>
                                            <p:fltVal val="0"/>
                                          </p:val>
                                        </p:tav>
                                      </p:tavLst>
                                    </p:anim>
                                    <p:animEffect transition="in" filter="fade">
                                      <p:cBhvr>
                                        <p:cTn id="38" dur="500"/>
                                        <p:tgtEl>
                                          <p:spTgt spid="28"/>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fltVal val="0"/>
                                          </p:val>
                                        </p:tav>
                                        <p:tav tm="100000">
                                          <p:val>
                                            <p:strVal val="#ppt_w"/>
                                          </p:val>
                                        </p:tav>
                                      </p:tavLst>
                                    </p:anim>
                                    <p:anim calcmode="lin" valueType="num">
                                      <p:cBhvr>
                                        <p:cTn id="42" dur="500" fill="hold"/>
                                        <p:tgtEl>
                                          <p:spTgt spid="57"/>
                                        </p:tgtEl>
                                        <p:attrNameLst>
                                          <p:attrName>ppt_h</p:attrName>
                                        </p:attrNameLst>
                                      </p:cBhvr>
                                      <p:tavLst>
                                        <p:tav tm="0">
                                          <p:val>
                                            <p:fltVal val="0"/>
                                          </p:val>
                                        </p:tav>
                                        <p:tav tm="100000">
                                          <p:val>
                                            <p:strVal val="#ppt_h"/>
                                          </p:val>
                                        </p:tav>
                                      </p:tavLst>
                                    </p:anim>
                                    <p:anim calcmode="lin" valueType="num">
                                      <p:cBhvr>
                                        <p:cTn id="43" dur="500" fill="hold"/>
                                        <p:tgtEl>
                                          <p:spTgt spid="57"/>
                                        </p:tgtEl>
                                        <p:attrNameLst>
                                          <p:attrName>style.rotation</p:attrName>
                                        </p:attrNameLst>
                                      </p:cBhvr>
                                      <p:tavLst>
                                        <p:tav tm="0">
                                          <p:val>
                                            <p:fltVal val="360"/>
                                          </p:val>
                                        </p:tav>
                                        <p:tav tm="100000">
                                          <p:val>
                                            <p:fltVal val="0"/>
                                          </p:val>
                                        </p:tav>
                                      </p:tavLst>
                                    </p:anim>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8" grpId="0" animBg="1"/>
      <p:bldP spid="5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5592892"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非功能性需求分析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3" name="组合 42"/>
          <p:cNvGrpSpPr/>
          <p:nvPr/>
        </p:nvGrpSpPr>
        <p:grpSpPr>
          <a:xfrm>
            <a:off x="496909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7650123" y="3591927"/>
            <a:ext cx="532123" cy="598139"/>
            <a:chOff x="5810678" y="1001615"/>
            <a:chExt cx="422361" cy="474760"/>
          </a:xfrm>
        </p:grpSpPr>
        <p:sp>
          <p:nvSpPr>
            <p:cNvPr id="14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48" name="组合 147"/>
            <p:cNvGrpSpPr/>
            <p:nvPr/>
          </p:nvGrpSpPr>
          <p:grpSpPr>
            <a:xfrm>
              <a:off x="5810678" y="1001615"/>
              <a:ext cx="422361" cy="422361"/>
              <a:chOff x="5003908" y="1229805"/>
              <a:chExt cx="897741" cy="897741"/>
            </a:xfrm>
          </p:grpSpPr>
          <p:sp>
            <p:nvSpPr>
              <p:cNvPr id="149"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1"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152" name="组合 151"/>
          <p:cNvGrpSpPr/>
          <p:nvPr/>
        </p:nvGrpSpPr>
        <p:grpSpPr>
          <a:xfrm>
            <a:off x="5192169" y="5531731"/>
            <a:ext cx="830668" cy="950026"/>
            <a:chOff x="3299776" y="3943350"/>
            <a:chExt cx="659325" cy="754063"/>
          </a:xfrm>
        </p:grpSpPr>
        <p:sp>
          <p:nvSpPr>
            <p:cNvPr id="153" name="Oval 8"/>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54" name="Group 4"/>
            <p:cNvGrpSpPr/>
            <p:nvPr/>
          </p:nvGrpSpPr>
          <p:grpSpPr bwMode="auto">
            <a:xfrm>
              <a:off x="3299776" y="3943350"/>
              <a:ext cx="659325" cy="658462"/>
              <a:chOff x="0" y="0"/>
              <a:chExt cx="1089" cy="1089"/>
            </a:xfrm>
          </p:grpSpPr>
          <p:sp>
            <p:nvSpPr>
              <p:cNvPr id="155" name="Oval 10"/>
              <p:cNvSpPr>
                <a:spLocks noChangeArrowheads="1"/>
              </p:cNvSpPr>
              <p:nvPr/>
            </p:nvSpPr>
            <p:spPr bwMode="auto">
              <a:xfrm>
                <a:off x="0" y="0"/>
                <a:ext cx="1089" cy="1089"/>
              </a:xfrm>
              <a:prstGeom prst="ellipse">
                <a:avLst/>
              </a:prstGeom>
              <a:gradFill rotWithShape="1">
                <a:gsLst>
                  <a:gs pos="0">
                    <a:srgbClr val="BEBEBE"/>
                  </a:gs>
                  <a:gs pos="100000">
                    <a:srgbClr val="6E6E6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56" name="Group 6"/>
              <p:cNvGrpSpPr/>
              <p:nvPr/>
            </p:nvGrpSpPr>
            <p:grpSpPr bwMode="auto">
              <a:xfrm>
                <a:off x="91" y="30"/>
                <a:ext cx="908" cy="296"/>
                <a:chOff x="0" y="0"/>
                <a:chExt cx="907" cy="295"/>
              </a:xfrm>
            </p:grpSpPr>
            <p:sp>
              <p:nvSpPr>
                <p:cNvPr id="157" name="Freeform 12"/>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58" name="Oval 1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0" name="组合 159"/>
          <p:cNvGrpSpPr/>
          <p:nvPr/>
        </p:nvGrpSpPr>
        <p:grpSpPr>
          <a:xfrm>
            <a:off x="6171729" y="5288764"/>
            <a:ext cx="591052" cy="678019"/>
            <a:chOff x="4127375" y="3762375"/>
            <a:chExt cx="469135" cy="538163"/>
          </a:xfrm>
        </p:grpSpPr>
        <p:sp>
          <p:nvSpPr>
            <p:cNvPr id="161" name="Oval 68"/>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2" name="Group 17"/>
            <p:cNvGrpSpPr/>
            <p:nvPr/>
          </p:nvGrpSpPr>
          <p:grpSpPr bwMode="auto">
            <a:xfrm>
              <a:off x="4127375" y="3762375"/>
              <a:ext cx="469135" cy="469934"/>
              <a:chOff x="-1" y="0"/>
              <a:chExt cx="1089" cy="1089"/>
            </a:xfrm>
          </p:grpSpPr>
          <p:sp>
            <p:nvSpPr>
              <p:cNvPr id="163"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64" name="Group 19"/>
              <p:cNvGrpSpPr/>
              <p:nvPr/>
            </p:nvGrpSpPr>
            <p:grpSpPr bwMode="auto">
              <a:xfrm>
                <a:off x="91" y="30"/>
                <a:ext cx="908" cy="296"/>
                <a:chOff x="0" y="0"/>
                <a:chExt cx="907" cy="295"/>
              </a:xfrm>
            </p:grpSpPr>
            <p:sp>
              <p:nvSpPr>
                <p:cNvPr id="165"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66"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7" name="组合 166"/>
          <p:cNvGrpSpPr/>
          <p:nvPr/>
        </p:nvGrpSpPr>
        <p:grpSpPr>
          <a:xfrm>
            <a:off x="5554823" y="4941715"/>
            <a:ext cx="435301" cy="496012"/>
            <a:chOff x="3587625" y="3475038"/>
            <a:chExt cx="345511" cy="393699"/>
          </a:xfrm>
        </p:grpSpPr>
        <p:sp>
          <p:nvSpPr>
            <p:cNvPr id="168" name="Oval 75"/>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9" name="Group 24"/>
            <p:cNvGrpSpPr/>
            <p:nvPr/>
          </p:nvGrpSpPr>
          <p:grpSpPr bwMode="auto">
            <a:xfrm>
              <a:off x="3587625" y="3475038"/>
              <a:ext cx="345511" cy="343786"/>
              <a:chOff x="-1" y="0"/>
              <a:chExt cx="1089" cy="1089"/>
            </a:xfrm>
          </p:grpSpPr>
          <p:sp>
            <p:nvSpPr>
              <p:cNvPr id="170" name="Oval 77"/>
              <p:cNvSpPr>
                <a:spLocks noChangeArrowheads="1"/>
              </p:cNvSpPr>
              <p:nvPr/>
            </p:nvSpPr>
            <p:spPr bwMode="auto">
              <a:xfrm>
                <a:off x="-1" y="0"/>
                <a:ext cx="1089" cy="1089"/>
              </a:xfrm>
              <a:prstGeom prst="ellipse">
                <a:avLst/>
              </a:prstGeom>
              <a:gradFill rotWithShape="1">
                <a:gsLst>
                  <a:gs pos="0">
                    <a:srgbClr val="E4E4E4"/>
                  </a:gs>
                  <a:gs pos="100000">
                    <a:srgbClr val="838383"/>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1" name="Group 26"/>
              <p:cNvGrpSpPr/>
              <p:nvPr/>
            </p:nvGrpSpPr>
            <p:grpSpPr bwMode="auto">
              <a:xfrm>
                <a:off x="91" y="30"/>
                <a:ext cx="908" cy="296"/>
                <a:chOff x="0" y="0"/>
                <a:chExt cx="907" cy="295"/>
              </a:xfrm>
            </p:grpSpPr>
            <p:sp>
              <p:nvSpPr>
                <p:cNvPr id="172" name="Freeform 79"/>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73" name="Oval 80"/>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74" name="组合 173"/>
          <p:cNvGrpSpPr/>
          <p:nvPr/>
        </p:nvGrpSpPr>
        <p:grpSpPr>
          <a:xfrm>
            <a:off x="2278505" y="1850284"/>
            <a:ext cx="2904811" cy="4688533"/>
            <a:chOff x="1081088" y="980798"/>
            <a:chExt cx="2368550" cy="3822977"/>
          </a:xfrm>
        </p:grpSpPr>
        <p:sp>
          <p:nvSpPr>
            <p:cNvPr id="175" name="Oval 5"/>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6" name="Group 32"/>
            <p:cNvGrpSpPr/>
            <p:nvPr/>
          </p:nvGrpSpPr>
          <p:grpSpPr bwMode="auto">
            <a:xfrm>
              <a:off x="1081088" y="1296988"/>
              <a:ext cx="2368550" cy="3257550"/>
              <a:chOff x="0" y="0"/>
              <a:chExt cx="1492" cy="2052"/>
            </a:xfrm>
          </p:grpSpPr>
          <p:sp>
            <p:nvSpPr>
              <p:cNvPr id="205" name="Freeform 20"/>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6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6" name="Freeform 21"/>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7" name="Freeform 22"/>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nvGrpSpPr>
            <p:cNvPr id="177" name="组合 176"/>
            <p:cNvGrpSpPr/>
            <p:nvPr/>
          </p:nvGrpSpPr>
          <p:grpSpPr>
            <a:xfrm>
              <a:off x="2306530" y="980798"/>
              <a:ext cx="1005165" cy="1005165"/>
              <a:chOff x="5003908" y="1229805"/>
              <a:chExt cx="897741" cy="897741"/>
            </a:xfrm>
          </p:grpSpPr>
          <p:sp>
            <p:nvSpPr>
              <p:cNvPr id="202"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3" name="Freeform 38"/>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4"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nvGrpSpPr>
            <p:cNvPr id="178" name="Group 41"/>
            <p:cNvGrpSpPr/>
            <p:nvPr/>
          </p:nvGrpSpPr>
          <p:grpSpPr bwMode="auto">
            <a:xfrm>
              <a:off x="1189038" y="1373188"/>
              <a:ext cx="755650" cy="755650"/>
              <a:chOff x="0" y="0"/>
              <a:chExt cx="1089" cy="1089"/>
            </a:xfrm>
          </p:grpSpPr>
          <p:sp>
            <p:nvSpPr>
              <p:cNvPr id="200" name="Oval 2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201" name="Oval 3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nvGrpSpPr>
            <p:cNvPr id="179" name="Group 46"/>
            <p:cNvGrpSpPr/>
            <p:nvPr/>
          </p:nvGrpSpPr>
          <p:grpSpPr bwMode="auto">
            <a:xfrm>
              <a:off x="1838326" y="1230313"/>
              <a:ext cx="755650" cy="755650"/>
              <a:chOff x="0" y="0"/>
              <a:chExt cx="1089" cy="1089"/>
            </a:xfrm>
          </p:grpSpPr>
          <p:sp>
            <p:nvSpPr>
              <p:cNvPr id="198" name="Oval 3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9" name="Oval 3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0" name="Group 51"/>
            <p:cNvGrpSpPr/>
            <p:nvPr/>
          </p:nvGrpSpPr>
          <p:grpSpPr bwMode="auto">
            <a:xfrm>
              <a:off x="1730376" y="1554163"/>
              <a:ext cx="755650" cy="755650"/>
              <a:chOff x="0" y="0"/>
              <a:chExt cx="1089" cy="1089"/>
            </a:xfrm>
          </p:grpSpPr>
          <p:sp>
            <p:nvSpPr>
              <p:cNvPr id="196" name="Oval 3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7" name="Oval 4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1" name="Group 56"/>
            <p:cNvGrpSpPr/>
            <p:nvPr/>
          </p:nvGrpSpPr>
          <p:grpSpPr bwMode="auto">
            <a:xfrm>
              <a:off x="1262063" y="1697038"/>
              <a:ext cx="755650" cy="755650"/>
              <a:chOff x="0" y="0"/>
              <a:chExt cx="1089" cy="1089"/>
            </a:xfrm>
          </p:grpSpPr>
          <p:sp>
            <p:nvSpPr>
              <p:cNvPr id="194" name="Oval 4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sp>
            <p:nvSpPr>
              <p:cNvPr id="195" name="Oval 4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2" name="Group 61"/>
            <p:cNvGrpSpPr/>
            <p:nvPr/>
          </p:nvGrpSpPr>
          <p:grpSpPr bwMode="auto">
            <a:xfrm>
              <a:off x="1765301" y="1985963"/>
              <a:ext cx="755650" cy="755650"/>
              <a:chOff x="0" y="0"/>
              <a:chExt cx="1089" cy="1089"/>
            </a:xfrm>
          </p:grpSpPr>
          <p:sp>
            <p:nvSpPr>
              <p:cNvPr id="192" name="Oval 4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3" name="Oval 5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3" name="Group 66"/>
            <p:cNvGrpSpPr/>
            <p:nvPr/>
          </p:nvGrpSpPr>
          <p:grpSpPr bwMode="auto">
            <a:xfrm>
              <a:off x="2270126" y="1770063"/>
              <a:ext cx="755650" cy="755650"/>
              <a:chOff x="0" y="0"/>
              <a:chExt cx="1089" cy="1089"/>
            </a:xfrm>
          </p:grpSpPr>
          <p:sp>
            <p:nvSpPr>
              <p:cNvPr id="190" name="Oval 5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1" name="Oval 5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4" name="Group 71"/>
            <p:cNvGrpSpPr/>
            <p:nvPr/>
          </p:nvGrpSpPr>
          <p:grpSpPr bwMode="auto">
            <a:xfrm>
              <a:off x="2630488" y="1697038"/>
              <a:ext cx="755650" cy="755648"/>
              <a:chOff x="0" y="0"/>
              <a:chExt cx="1089" cy="1089"/>
            </a:xfrm>
          </p:grpSpPr>
          <p:sp>
            <p:nvSpPr>
              <p:cNvPr id="188" name="Oval 5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89" name="Oval 6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5" name="Group 76"/>
            <p:cNvGrpSpPr/>
            <p:nvPr/>
          </p:nvGrpSpPr>
          <p:grpSpPr bwMode="auto">
            <a:xfrm>
              <a:off x="1081088" y="1889125"/>
              <a:ext cx="2368550" cy="2665412"/>
              <a:chOff x="0" y="0"/>
              <a:chExt cx="1492" cy="1679"/>
            </a:xfrm>
          </p:grpSpPr>
          <p:sp>
            <p:nvSpPr>
              <p:cNvPr id="186" name="Freeform 64"/>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187" name="Freeform 65"/>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sp>
        <p:nvSpPr>
          <p:cNvPr id="214" name="Text Box 81"/>
          <p:cNvSpPr>
            <a:spLocks noChangeArrowheads="1"/>
          </p:cNvSpPr>
          <p:nvPr/>
        </p:nvSpPr>
        <p:spPr bwMode="auto">
          <a:xfrm>
            <a:off x="2611245" y="4342698"/>
            <a:ext cx="2312063" cy="48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smtClean="0">
                <a:solidFill>
                  <a:schemeClr val="tx1">
                    <a:lumMod val="75000"/>
                    <a:lumOff val="25000"/>
                  </a:schemeClr>
                </a:solidFill>
                <a:latin typeface="微软雅黑" pitchFamily="34" charset="-122"/>
                <a:ea typeface="微软雅黑" pitchFamily="34" charset="-122"/>
                <a:sym typeface="微软雅黑" pitchFamily="34" charset="-122"/>
              </a:rPr>
              <a:t>非功能性需求</a:t>
            </a:r>
            <a:endParaRPr lang="en-US" altLang="zh-CN" sz="2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5" name="Text Box 82"/>
          <p:cNvSpPr>
            <a:spLocks noChangeArrowheads="1"/>
          </p:cNvSpPr>
          <p:nvPr/>
        </p:nvSpPr>
        <p:spPr bwMode="auto">
          <a:xfrm>
            <a:off x="3780544" y="2040262"/>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维护性</a:t>
            </a:r>
            <a:endParaRPr lang="en-US" altLang="zh-CN" sz="2015" dirty="0">
              <a:solidFill>
                <a:schemeClr val="bg1"/>
              </a:solidFill>
              <a:latin typeface="微软雅黑" pitchFamily="34" charset="-122"/>
              <a:ea typeface="微软雅黑" pitchFamily="34" charset="-122"/>
              <a:sym typeface="微软雅黑" pitchFamily="34" charset="-122"/>
            </a:endParaRPr>
          </a:p>
        </p:txBody>
      </p:sp>
      <p:grpSp>
        <p:nvGrpSpPr>
          <p:cNvPr id="216" name="组合 215"/>
          <p:cNvGrpSpPr/>
          <p:nvPr/>
        </p:nvGrpSpPr>
        <p:grpSpPr>
          <a:xfrm>
            <a:off x="7650123" y="2186293"/>
            <a:ext cx="532123" cy="598139"/>
            <a:chOff x="5810678" y="1001615"/>
            <a:chExt cx="422361" cy="474760"/>
          </a:xfrm>
        </p:grpSpPr>
        <p:sp>
          <p:nvSpPr>
            <p:cNvPr id="21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218" name="组合 217"/>
            <p:cNvGrpSpPr/>
            <p:nvPr/>
          </p:nvGrpSpPr>
          <p:grpSpPr>
            <a:xfrm>
              <a:off x="5810678" y="1001615"/>
              <a:ext cx="422361" cy="422361"/>
              <a:chOff x="5003908" y="1229805"/>
              <a:chExt cx="897741" cy="897741"/>
            </a:xfrm>
          </p:grpSpPr>
          <p:sp>
            <p:nvSpPr>
              <p:cNvPr id="219" name="Freeform 36"/>
              <p:cNvSpPr/>
              <p:nvPr/>
            </p:nvSpPr>
            <p:spPr bwMode="auto">
              <a:xfrm>
                <a:off x="5003908" y="1229805"/>
                <a:ext cx="897741" cy="897741"/>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1" name="Oval 39"/>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222" name="组合 221"/>
          <p:cNvGrpSpPr/>
          <p:nvPr/>
        </p:nvGrpSpPr>
        <p:grpSpPr>
          <a:xfrm>
            <a:off x="5597572" y="2032554"/>
            <a:ext cx="1360781" cy="1360781"/>
            <a:chOff x="3896974" y="1004807"/>
            <a:chExt cx="1231816" cy="1231816"/>
          </a:xfrm>
        </p:grpSpPr>
        <p:sp>
          <p:nvSpPr>
            <p:cNvPr id="223" name="椭圆 222"/>
            <p:cNvSpPr/>
            <p:nvPr/>
          </p:nvSpPr>
          <p:spPr>
            <a:xfrm>
              <a:off x="3896974" y="1004807"/>
              <a:ext cx="1231816" cy="1231816"/>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nvGrpSpPr>
            <p:cNvPr id="224" name="组合 223"/>
            <p:cNvGrpSpPr/>
            <p:nvPr/>
          </p:nvGrpSpPr>
          <p:grpSpPr>
            <a:xfrm>
              <a:off x="3975695" y="1021609"/>
              <a:ext cx="1074373" cy="351584"/>
              <a:chOff x="4042072" y="2366383"/>
              <a:chExt cx="635886" cy="208091"/>
            </a:xfrm>
          </p:grpSpPr>
          <p:sp>
            <p:nvSpPr>
              <p:cNvPr id="225" name="Freeform 43"/>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6" name="Oval 44"/>
              <p:cNvSpPr>
                <a:spLocks noChangeArrowheads="1"/>
              </p:cNvSpPr>
              <p:nvPr/>
            </p:nvSpPr>
            <p:spPr bwMode="auto">
              <a:xfrm>
                <a:off x="4289285" y="2391656"/>
                <a:ext cx="147570" cy="133432"/>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sp>
        <p:nvSpPr>
          <p:cNvPr id="227" name="Text Box 82"/>
          <p:cNvSpPr>
            <a:spLocks noChangeArrowheads="1"/>
          </p:cNvSpPr>
          <p:nvPr/>
        </p:nvSpPr>
        <p:spPr bwMode="auto">
          <a:xfrm>
            <a:off x="5618580" y="2527580"/>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效率</a:t>
            </a:r>
            <a:endParaRPr lang="en-US" altLang="zh-CN" sz="2015" dirty="0">
              <a:solidFill>
                <a:schemeClr val="bg1"/>
              </a:solidFill>
              <a:latin typeface="微软雅黑" pitchFamily="34" charset="-122"/>
              <a:ea typeface="微软雅黑" pitchFamily="34" charset="-122"/>
              <a:sym typeface="微软雅黑" pitchFamily="34" charset="-122"/>
            </a:endParaRPr>
          </a:p>
        </p:txBody>
      </p:sp>
      <p:sp>
        <p:nvSpPr>
          <p:cNvPr id="228" name="矩形 47"/>
          <p:cNvSpPr>
            <a:spLocks noChangeArrowheads="1"/>
          </p:cNvSpPr>
          <p:nvPr/>
        </p:nvSpPr>
        <p:spPr bwMode="auto">
          <a:xfrm>
            <a:off x="8325916" y="2554646"/>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本项目的两个模块主要都采用的是组件化开发，组件化开发有一个极大的好处就在于组件的</a:t>
            </a:r>
            <a:r>
              <a:rPr lang="zh-CN" altLang="zh-CN" sz="1400" dirty="0" smtClean="0">
                <a:solidFill>
                  <a:srgbClr val="333333"/>
                </a:solidFill>
              </a:rPr>
              <a:t>重用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sp>
        <p:nvSpPr>
          <p:cNvPr id="229" name="TextBox 59"/>
          <p:cNvSpPr txBox="1">
            <a:spLocks noChangeArrowheads="1"/>
          </p:cNvSpPr>
          <p:nvPr/>
        </p:nvSpPr>
        <p:spPr bwMode="auto">
          <a:xfrm flipH="1">
            <a:off x="8325521" y="2191226"/>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效率</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0" name="TextBox 59"/>
          <p:cNvSpPr txBox="1">
            <a:spLocks noChangeArrowheads="1"/>
          </p:cNvSpPr>
          <p:nvPr/>
        </p:nvSpPr>
        <p:spPr bwMode="auto">
          <a:xfrm flipH="1">
            <a:off x="8342246" y="3484065"/>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维护性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1" name="矩形 47"/>
          <p:cNvSpPr>
            <a:spLocks noChangeArrowheads="1"/>
          </p:cNvSpPr>
          <p:nvPr/>
        </p:nvSpPr>
        <p:spPr bwMode="auto">
          <a:xfrm>
            <a:off x="8325916" y="3815639"/>
            <a:ext cx="2784448" cy="115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各个组件之间高内聚、低耦合，各个逻辑分开互不影响，修改了一个组件不会影响到其他组件，易维护。</a:t>
            </a:r>
            <a:endParaRPr lang="zh-CN" altLang="en-US" sz="1400" dirty="0">
              <a:solidFill>
                <a:srgbClr val="333333"/>
              </a:solidFill>
              <a:sym typeface="微软雅黑" pitchFamily="34" charset="-122"/>
            </a:endParaRPr>
          </a:p>
        </p:txBody>
      </p:sp>
      <p:sp>
        <p:nvSpPr>
          <p:cNvPr id="232" name="TextBox 59"/>
          <p:cNvSpPr txBox="1">
            <a:spLocks noChangeArrowheads="1"/>
          </p:cNvSpPr>
          <p:nvPr/>
        </p:nvSpPr>
        <p:spPr bwMode="auto">
          <a:xfrm flipH="1">
            <a:off x="8342246" y="4906389"/>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易用性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3" name="矩形 47"/>
          <p:cNvSpPr>
            <a:spLocks noChangeArrowheads="1"/>
          </p:cNvSpPr>
          <p:nvPr/>
        </p:nvSpPr>
        <p:spPr bwMode="auto">
          <a:xfrm>
            <a:off x="8325916" y="5288764"/>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smtClean="0">
                <a:solidFill>
                  <a:srgbClr val="333333"/>
                </a:solidFill>
              </a:rPr>
              <a:t>组件开发，页面结构清晰，用户很快就能掌握整个</a:t>
            </a:r>
            <a:r>
              <a:rPr lang="en-US" altLang="zh-CN" sz="1400" dirty="0" smtClean="0">
                <a:solidFill>
                  <a:srgbClr val="333333"/>
                </a:solidFill>
              </a:rPr>
              <a:t>app</a:t>
            </a:r>
            <a:r>
              <a:rPr lang="zh-CN" altLang="zh-CN" sz="1400" dirty="0" smtClean="0">
                <a:solidFill>
                  <a:srgbClr val="333333"/>
                </a:solidFill>
              </a:rPr>
              <a:t>的流程，而且适合各个年龄段的人使用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grpSp>
        <p:nvGrpSpPr>
          <p:cNvPr id="96" name="组合 159"/>
          <p:cNvGrpSpPr/>
          <p:nvPr/>
        </p:nvGrpSpPr>
        <p:grpSpPr>
          <a:xfrm>
            <a:off x="7624609" y="4892528"/>
            <a:ext cx="591052" cy="678017"/>
            <a:chOff x="4127375" y="3762375"/>
            <a:chExt cx="469135" cy="538161"/>
          </a:xfrm>
        </p:grpSpPr>
        <p:sp>
          <p:nvSpPr>
            <p:cNvPr id="97" name="Oval 68"/>
            <p:cNvSpPr>
              <a:spLocks noChangeArrowheads="1"/>
            </p:cNvSpPr>
            <p:nvPr/>
          </p:nvSpPr>
          <p:spPr bwMode="auto">
            <a:xfrm>
              <a:off x="4137324" y="4143380"/>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98" name="Group 17"/>
            <p:cNvGrpSpPr/>
            <p:nvPr/>
          </p:nvGrpSpPr>
          <p:grpSpPr bwMode="auto">
            <a:xfrm>
              <a:off x="4127375" y="3762375"/>
              <a:ext cx="469135" cy="469934"/>
              <a:chOff x="-1" y="0"/>
              <a:chExt cx="1089" cy="1089"/>
            </a:xfrm>
          </p:grpSpPr>
          <p:sp>
            <p:nvSpPr>
              <p:cNvPr id="99"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00" name="Group 19"/>
              <p:cNvGrpSpPr/>
              <p:nvPr/>
            </p:nvGrpSpPr>
            <p:grpSpPr bwMode="auto">
              <a:xfrm>
                <a:off x="91" y="30"/>
                <a:ext cx="908" cy="296"/>
                <a:chOff x="0" y="0"/>
                <a:chExt cx="907" cy="295"/>
              </a:xfrm>
            </p:grpSpPr>
            <p:sp>
              <p:nvSpPr>
                <p:cNvPr id="101"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02"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sp>
        <p:nvSpPr>
          <p:cNvPr id="103" name="Text Box 82"/>
          <p:cNvSpPr>
            <a:spLocks noChangeArrowheads="1"/>
          </p:cNvSpPr>
          <p:nvPr/>
        </p:nvSpPr>
        <p:spPr bwMode="auto">
          <a:xfrm>
            <a:off x="3963638" y="2913065"/>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smtClean="0">
                <a:solidFill>
                  <a:schemeClr val="bg1"/>
                </a:solidFill>
                <a:latin typeface="微软雅黑" pitchFamily="34" charset="-122"/>
                <a:ea typeface="微软雅黑" pitchFamily="34" charset="-122"/>
                <a:sym typeface="微软雅黑" pitchFamily="34" charset="-122"/>
              </a:rPr>
              <a:t>易用性</a:t>
            </a:r>
            <a:endParaRPr lang="en-US" altLang="zh-CN" sz="2015"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1000"/>
                                        <p:tgtEl>
                                          <p:spTgt spid="174"/>
                                        </p:tgtEl>
                                      </p:cBhvr>
                                    </p:animEffect>
                                    <p:anim calcmode="lin" valueType="num">
                                      <p:cBhvr>
                                        <p:cTn id="16" dur="1000" fill="hold"/>
                                        <p:tgtEl>
                                          <p:spTgt spid="174"/>
                                        </p:tgtEl>
                                        <p:attrNameLst>
                                          <p:attrName>ppt_x</p:attrName>
                                        </p:attrNameLst>
                                      </p:cBhvr>
                                      <p:tavLst>
                                        <p:tav tm="0">
                                          <p:val>
                                            <p:strVal val="#ppt_x"/>
                                          </p:val>
                                        </p:tav>
                                        <p:tav tm="100000">
                                          <p:val>
                                            <p:strVal val="#ppt_x"/>
                                          </p:val>
                                        </p:tav>
                                      </p:tavLst>
                                    </p:anim>
                                    <p:anim calcmode="lin" valueType="num">
                                      <p:cBhvr>
                                        <p:cTn id="17" dur="1000" fill="hold"/>
                                        <p:tgtEl>
                                          <p:spTgt spid="1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par>
                          <p:cTn id="28" fill="hold">
                            <p:stCondLst>
                              <p:cond delay="3250"/>
                            </p:stCondLst>
                            <p:childTnLst>
                              <p:par>
                                <p:cTn id="29" presetID="53" presetClass="entr" presetSubtype="16" fill="hold" nodeType="afterEffect">
                                  <p:stCondLst>
                                    <p:cond delay="0"/>
                                  </p:stCondLst>
                                  <p:childTnLst>
                                    <p:set>
                                      <p:cBhvr>
                                        <p:cTn id="30" dur="1" fill="hold">
                                          <p:stCondLst>
                                            <p:cond delay="0"/>
                                          </p:stCondLst>
                                        </p:cTn>
                                        <p:tgtEl>
                                          <p:spTgt spid="222"/>
                                        </p:tgtEl>
                                        <p:attrNameLst>
                                          <p:attrName>style.visibility</p:attrName>
                                        </p:attrNameLst>
                                      </p:cBhvr>
                                      <p:to>
                                        <p:strVal val="visible"/>
                                      </p:to>
                                    </p:set>
                                    <p:anim calcmode="lin" valueType="num">
                                      <p:cBhvr>
                                        <p:cTn id="31" dur="500" fill="hold"/>
                                        <p:tgtEl>
                                          <p:spTgt spid="222"/>
                                        </p:tgtEl>
                                        <p:attrNameLst>
                                          <p:attrName>ppt_w</p:attrName>
                                        </p:attrNameLst>
                                      </p:cBhvr>
                                      <p:tavLst>
                                        <p:tav tm="0">
                                          <p:val>
                                            <p:fltVal val="0"/>
                                          </p:val>
                                        </p:tav>
                                        <p:tav tm="100000">
                                          <p:val>
                                            <p:strVal val="#ppt_w"/>
                                          </p:val>
                                        </p:tav>
                                      </p:tavLst>
                                    </p:anim>
                                    <p:anim calcmode="lin" valueType="num">
                                      <p:cBhvr>
                                        <p:cTn id="32" dur="500" fill="hold"/>
                                        <p:tgtEl>
                                          <p:spTgt spid="222"/>
                                        </p:tgtEl>
                                        <p:attrNameLst>
                                          <p:attrName>ppt_h</p:attrName>
                                        </p:attrNameLst>
                                      </p:cBhvr>
                                      <p:tavLst>
                                        <p:tav tm="0">
                                          <p:val>
                                            <p:fltVal val="0"/>
                                          </p:val>
                                        </p:tav>
                                        <p:tav tm="100000">
                                          <p:val>
                                            <p:strVal val="#ppt_h"/>
                                          </p:val>
                                        </p:tav>
                                      </p:tavLst>
                                    </p:anim>
                                    <p:animEffect transition="in" filter="fade">
                                      <p:cBhvr>
                                        <p:cTn id="33" dur="500"/>
                                        <p:tgtEl>
                                          <p:spTgt spid="222"/>
                                        </p:tgtEl>
                                      </p:cBhvr>
                                    </p:animEffect>
                                  </p:childTnLst>
                                </p:cTn>
                              </p:par>
                            </p:childTnLst>
                          </p:cTn>
                        </p:par>
                        <p:par>
                          <p:cTn id="34" fill="hold">
                            <p:stCondLst>
                              <p:cond delay="4250"/>
                            </p:stCondLst>
                            <p:childTnLst>
                              <p:par>
                                <p:cTn id="35" presetID="22" presetClass="entr" presetSubtype="4" fill="hold" grpId="0" nodeType="afterEffect">
                                  <p:stCondLst>
                                    <p:cond delay="0"/>
                                  </p:stCondLst>
                                  <p:childTnLst>
                                    <p:set>
                                      <p:cBhvr>
                                        <p:cTn id="36" dur="1" fill="hold">
                                          <p:stCondLst>
                                            <p:cond delay="0"/>
                                          </p:stCondLst>
                                        </p:cTn>
                                        <p:tgtEl>
                                          <p:spTgt spid="227"/>
                                        </p:tgtEl>
                                        <p:attrNameLst>
                                          <p:attrName>style.visibility</p:attrName>
                                        </p:attrNameLst>
                                      </p:cBhvr>
                                      <p:to>
                                        <p:strVal val="visible"/>
                                      </p:to>
                                    </p:set>
                                    <p:animEffect>
                                      <p:cBhvr>
                                        <p:cTn id="37" dur="500"/>
                                        <p:tgtEl>
                                          <p:spTgt spid="227"/>
                                        </p:tgtEl>
                                      </p:cBhvr>
                                    </p:animEffect>
                                  </p:childTnLst>
                                </p:cTn>
                              </p:par>
                            </p:childTnLst>
                          </p:cTn>
                        </p:par>
                        <p:par>
                          <p:cTn id="38" fill="hold">
                            <p:stCondLst>
                              <p:cond delay="4750"/>
                            </p:stCondLst>
                            <p:childTnLst>
                              <p:par>
                                <p:cTn id="39" presetID="16" presetClass="entr" presetSubtype="21" fill="hold" grpId="0" nodeType="after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barn(inVertical)">
                                      <p:cBhvr>
                                        <p:cTn id="41" dur="500"/>
                                        <p:tgtEl>
                                          <p:spTgt spid="103"/>
                                        </p:tgtEl>
                                      </p:cBhvr>
                                    </p:animEffect>
                                  </p:childTnLst>
                                </p:cTn>
                              </p:par>
                            </p:childTnLst>
                          </p:cTn>
                        </p:par>
                        <p:par>
                          <p:cTn id="42" fill="hold">
                            <p:stCondLst>
                              <p:cond delay="5250"/>
                            </p:stCondLst>
                            <p:childTnLst>
                              <p:par>
                                <p:cTn id="43" presetID="26" presetClass="entr" presetSubtype="0" fill="hold" nodeType="afterEffect">
                                  <p:stCondLst>
                                    <p:cond delay="0"/>
                                  </p:stCondLst>
                                  <p:childTnLst>
                                    <p:set>
                                      <p:cBhvr>
                                        <p:cTn id="44" dur="1" fill="hold">
                                          <p:stCondLst>
                                            <p:cond delay="0"/>
                                          </p:stCondLst>
                                        </p:cTn>
                                        <p:tgtEl>
                                          <p:spTgt spid="167"/>
                                        </p:tgtEl>
                                        <p:attrNameLst>
                                          <p:attrName>style.visibility</p:attrName>
                                        </p:attrNameLst>
                                      </p:cBhvr>
                                      <p:to>
                                        <p:strVal val="visible"/>
                                      </p:to>
                                    </p:set>
                                    <p:animEffect>
                                      <p:cBhvr>
                                        <p:cTn id="45" dur="580">
                                          <p:stCondLst>
                                            <p:cond delay="0"/>
                                          </p:stCondLst>
                                        </p:cTn>
                                        <p:tgtEl>
                                          <p:spTgt spid="167"/>
                                        </p:tgtEl>
                                      </p:cBhvr>
                                    </p:animEffect>
                                    <p:anim calcmode="lin" valueType="num">
                                      <p:cBhvr>
                                        <p:cTn id="46"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51" dur="26">
                                          <p:stCondLst>
                                            <p:cond delay="650"/>
                                          </p:stCondLst>
                                        </p:cTn>
                                        <p:tgtEl>
                                          <p:spTgt spid="167"/>
                                        </p:tgtEl>
                                      </p:cBhvr>
                                      <p:to x="100000" y="60000"/>
                                    </p:animScale>
                                    <p:animScale>
                                      <p:cBhvr>
                                        <p:cTn id="52" dur="166" decel="50000">
                                          <p:stCondLst>
                                            <p:cond delay="676"/>
                                          </p:stCondLst>
                                        </p:cTn>
                                        <p:tgtEl>
                                          <p:spTgt spid="167"/>
                                        </p:tgtEl>
                                      </p:cBhvr>
                                      <p:to x="100000" y="100000"/>
                                    </p:animScale>
                                    <p:animScale>
                                      <p:cBhvr>
                                        <p:cTn id="53" dur="26">
                                          <p:stCondLst>
                                            <p:cond delay="1312"/>
                                          </p:stCondLst>
                                        </p:cTn>
                                        <p:tgtEl>
                                          <p:spTgt spid="167"/>
                                        </p:tgtEl>
                                      </p:cBhvr>
                                      <p:to x="100000" y="80000"/>
                                    </p:animScale>
                                    <p:animScale>
                                      <p:cBhvr>
                                        <p:cTn id="54" dur="166" decel="50000">
                                          <p:stCondLst>
                                            <p:cond delay="1338"/>
                                          </p:stCondLst>
                                        </p:cTn>
                                        <p:tgtEl>
                                          <p:spTgt spid="167"/>
                                        </p:tgtEl>
                                      </p:cBhvr>
                                      <p:to x="100000" y="100000"/>
                                    </p:animScale>
                                    <p:animScale>
                                      <p:cBhvr>
                                        <p:cTn id="55" dur="26">
                                          <p:stCondLst>
                                            <p:cond delay="1642"/>
                                          </p:stCondLst>
                                        </p:cTn>
                                        <p:tgtEl>
                                          <p:spTgt spid="167"/>
                                        </p:tgtEl>
                                      </p:cBhvr>
                                      <p:to x="100000" y="90000"/>
                                    </p:animScale>
                                    <p:animScale>
                                      <p:cBhvr>
                                        <p:cTn id="56" dur="166" decel="50000">
                                          <p:stCondLst>
                                            <p:cond delay="1668"/>
                                          </p:stCondLst>
                                        </p:cTn>
                                        <p:tgtEl>
                                          <p:spTgt spid="167"/>
                                        </p:tgtEl>
                                      </p:cBhvr>
                                      <p:to x="100000" y="100000"/>
                                    </p:animScale>
                                    <p:animScale>
                                      <p:cBhvr>
                                        <p:cTn id="57" dur="26">
                                          <p:stCondLst>
                                            <p:cond delay="1808"/>
                                          </p:stCondLst>
                                        </p:cTn>
                                        <p:tgtEl>
                                          <p:spTgt spid="167"/>
                                        </p:tgtEl>
                                      </p:cBhvr>
                                      <p:to x="100000" y="95000"/>
                                    </p:animScale>
                                    <p:animScale>
                                      <p:cBhvr>
                                        <p:cTn id="58" dur="166" decel="50000">
                                          <p:stCondLst>
                                            <p:cond delay="1834"/>
                                          </p:stCondLst>
                                        </p:cTn>
                                        <p:tgtEl>
                                          <p:spTgt spid="167"/>
                                        </p:tgtEl>
                                      </p:cBhvr>
                                      <p:to x="100000" y="100000"/>
                                    </p:animScale>
                                  </p:childTnLst>
                                </p:cTn>
                              </p:par>
                              <p:par>
                                <p:cTn id="59" presetID="26" presetClass="entr" presetSubtype="0" fill="hold" nodeType="withEffect">
                                  <p:stCondLst>
                                    <p:cond delay="250"/>
                                  </p:stCondLst>
                                  <p:childTnLst>
                                    <p:set>
                                      <p:cBhvr>
                                        <p:cTn id="60" dur="1" fill="hold">
                                          <p:stCondLst>
                                            <p:cond delay="0"/>
                                          </p:stCondLst>
                                        </p:cTn>
                                        <p:tgtEl>
                                          <p:spTgt spid="152"/>
                                        </p:tgtEl>
                                        <p:attrNameLst>
                                          <p:attrName>style.visibility</p:attrName>
                                        </p:attrNameLst>
                                      </p:cBhvr>
                                      <p:to>
                                        <p:strVal val="visible"/>
                                      </p:to>
                                    </p:set>
                                    <p:animEffect>
                                      <p:cBhvr>
                                        <p:cTn id="61" dur="580">
                                          <p:stCondLst>
                                            <p:cond delay="0"/>
                                          </p:stCondLst>
                                        </p:cTn>
                                        <p:tgtEl>
                                          <p:spTgt spid="152"/>
                                        </p:tgtEl>
                                      </p:cBhvr>
                                    </p:animEffect>
                                    <p:anim calcmode="lin" valueType="num">
                                      <p:cBhvr>
                                        <p:cTn id="62"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67" dur="26">
                                          <p:stCondLst>
                                            <p:cond delay="650"/>
                                          </p:stCondLst>
                                        </p:cTn>
                                        <p:tgtEl>
                                          <p:spTgt spid="152"/>
                                        </p:tgtEl>
                                      </p:cBhvr>
                                      <p:to x="100000" y="60000"/>
                                    </p:animScale>
                                    <p:animScale>
                                      <p:cBhvr>
                                        <p:cTn id="68" dur="166" decel="50000">
                                          <p:stCondLst>
                                            <p:cond delay="676"/>
                                          </p:stCondLst>
                                        </p:cTn>
                                        <p:tgtEl>
                                          <p:spTgt spid="152"/>
                                        </p:tgtEl>
                                      </p:cBhvr>
                                      <p:to x="100000" y="100000"/>
                                    </p:animScale>
                                    <p:animScale>
                                      <p:cBhvr>
                                        <p:cTn id="69" dur="26">
                                          <p:stCondLst>
                                            <p:cond delay="1312"/>
                                          </p:stCondLst>
                                        </p:cTn>
                                        <p:tgtEl>
                                          <p:spTgt spid="152"/>
                                        </p:tgtEl>
                                      </p:cBhvr>
                                      <p:to x="100000" y="80000"/>
                                    </p:animScale>
                                    <p:animScale>
                                      <p:cBhvr>
                                        <p:cTn id="70" dur="166" decel="50000">
                                          <p:stCondLst>
                                            <p:cond delay="1338"/>
                                          </p:stCondLst>
                                        </p:cTn>
                                        <p:tgtEl>
                                          <p:spTgt spid="152"/>
                                        </p:tgtEl>
                                      </p:cBhvr>
                                      <p:to x="100000" y="100000"/>
                                    </p:animScale>
                                    <p:animScale>
                                      <p:cBhvr>
                                        <p:cTn id="71" dur="26">
                                          <p:stCondLst>
                                            <p:cond delay="1642"/>
                                          </p:stCondLst>
                                        </p:cTn>
                                        <p:tgtEl>
                                          <p:spTgt spid="152"/>
                                        </p:tgtEl>
                                      </p:cBhvr>
                                      <p:to x="100000" y="90000"/>
                                    </p:animScale>
                                    <p:animScale>
                                      <p:cBhvr>
                                        <p:cTn id="72" dur="166" decel="50000">
                                          <p:stCondLst>
                                            <p:cond delay="1668"/>
                                          </p:stCondLst>
                                        </p:cTn>
                                        <p:tgtEl>
                                          <p:spTgt spid="152"/>
                                        </p:tgtEl>
                                      </p:cBhvr>
                                      <p:to x="100000" y="100000"/>
                                    </p:animScale>
                                    <p:animScale>
                                      <p:cBhvr>
                                        <p:cTn id="73" dur="26">
                                          <p:stCondLst>
                                            <p:cond delay="1808"/>
                                          </p:stCondLst>
                                        </p:cTn>
                                        <p:tgtEl>
                                          <p:spTgt spid="152"/>
                                        </p:tgtEl>
                                      </p:cBhvr>
                                      <p:to x="100000" y="95000"/>
                                    </p:animScale>
                                    <p:animScale>
                                      <p:cBhvr>
                                        <p:cTn id="74" dur="166" decel="50000">
                                          <p:stCondLst>
                                            <p:cond delay="1834"/>
                                          </p:stCondLst>
                                        </p:cTn>
                                        <p:tgtEl>
                                          <p:spTgt spid="152"/>
                                        </p:tgtEl>
                                      </p:cBhvr>
                                      <p:to x="100000" y="100000"/>
                                    </p:animScale>
                                  </p:childTnLst>
                                </p:cTn>
                              </p:par>
                              <p:par>
                                <p:cTn id="75" presetID="26" presetClass="entr" presetSubtype="0" fill="hold" nodeType="withEffect">
                                  <p:stCondLst>
                                    <p:cond delay="500"/>
                                  </p:stCondLst>
                                  <p:childTnLst>
                                    <p:set>
                                      <p:cBhvr>
                                        <p:cTn id="76" dur="1" fill="hold">
                                          <p:stCondLst>
                                            <p:cond delay="0"/>
                                          </p:stCondLst>
                                        </p:cTn>
                                        <p:tgtEl>
                                          <p:spTgt spid="160"/>
                                        </p:tgtEl>
                                        <p:attrNameLst>
                                          <p:attrName>style.visibility</p:attrName>
                                        </p:attrNameLst>
                                      </p:cBhvr>
                                      <p:to>
                                        <p:strVal val="visible"/>
                                      </p:to>
                                    </p:set>
                                    <p:animEffect>
                                      <p:cBhvr>
                                        <p:cTn id="77" dur="580">
                                          <p:stCondLst>
                                            <p:cond delay="0"/>
                                          </p:stCondLst>
                                        </p:cTn>
                                        <p:tgtEl>
                                          <p:spTgt spid="160"/>
                                        </p:tgtEl>
                                      </p:cBhvr>
                                    </p:animEffect>
                                    <p:anim calcmode="lin" valueType="num">
                                      <p:cBhvr>
                                        <p:cTn id="7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83" dur="26">
                                          <p:stCondLst>
                                            <p:cond delay="650"/>
                                          </p:stCondLst>
                                        </p:cTn>
                                        <p:tgtEl>
                                          <p:spTgt spid="160"/>
                                        </p:tgtEl>
                                      </p:cBhvr>
                                      <p:to x="100000" y="60000"/>
                                    </p:animScale>
                                    <p:animScale>
                                      <p:cBhvr>
                                        <p:cTn id="84" dur="166" decel="50000">
                                          <p:stCondLst>
                                            <p:cond delay="676"/>
                                          </p:stCondLst>
                                        </p:cTn>
                                        <p:tgtEl>
                                          <p:spTgt spid="160"/>
                                        </p:tgtEl>
                                      </p:cBhvr>
                                      <p:to x="100000" y="100000"/>
                                    </p:animScale>
                                    <p:animScale>
                                      <p:cBhvr>
                                        <p:cTn id="85" dur="26">
                                          <p:stCondLst>
                                            <p:cond delay="1312"/>
                                          </p:stCondLst>
                                        </p:cTn>
                                        <p:tgtEl>
                                          <p:spTgt spid="160"/>
                                        </p:tgtEl>
                                      </p:cBhvr>
                                      <p:to x="100000" y="80000"/>
                                    </p:animScale>
                                    <p:animScale>
                                      <p:cBhvr>
                                        <p:cTn id="86" dur="166" decel="50000">
                                          <p:stCondLst>
                                            <p:cond delay="1338"/>
                                          </p:stCondLst>
                                        </p:cTn>
                                        <p:tgtEl>
                                          <p:spTgt spid="160"/>
                                        </p:tgtEl>
                                      </p:cBhvr>
                                      <p:to x="100000" y="100000"/>
                                    </p:animScale>
                                    <p:animScale>
                                      <p:cBhvr>
                                        <p:cTn id="87" dur="26">
                                          <p:stCondLst>
                                            <p:cond delay="1642"/>
                                          </p:stCondLst>
                                        </p:cTn>
                                        <p:tgtEl>
                                          <p:spTgt spid="160"/>
                                        </p:tgtEl>
                                      </p:cBhvr>
                                      <p:to x="100000" y="90000"/>
                                    </p:animScale>
                                    <p:animScale>
                                      <p:cBhvr>
                                        <p:cTn id="88" dur="166" decel="50000">
                                          <p:stCondLst>
                                            <p:cond delay="1668"/>
                                          </p:stCondLst>
                                        </p:cTn>
                                        <p:tgtEl>
                                          <p:spTgt spid="160"/>
                                        </p:tgtEl>
                                      </p:cBhvr>
                                      <p:to x="100000" y="100000"/>
                                    </p:animScale>
                                    <p:animScale>
                                      <p:cBhvr>
                                        <p:cTn id="89" dur="26">
                                          <p:stCondLst>
                                            <p:cond delay="1808"/>
                                          </p:stCondLst>
                                        </p:cTn>
                                        <p:tgtEl>
                                          <p:spTgt spid="160"/>
                                        </p:tgtEl>
                                      </p:cBhvr>
                                      <p:to x="100000" y="95000"/>
                                    </p:animScale>
                                    <p:animScale>
                                      <p:cBhvr>
                                        <p:cTn id="90" dur="166" decel="50000">
                                          <p:stCondLst>
                                            <p:cond delay="1834"/>
                                          </p:stCondLst>
                                        </p:cTn>
                                        <p:tgtEl>
                                          <p:spTgt spid="160"/>
                                        </p:tgtEl>
                                      </p:cBhvr>
                                      <p:to x="100000" y="100000"/>
                                    </p:animScale>
                                  </p:childTnLst>
                                </p:cTn>
                              </p:par>
                            </p:childTnLst>
                          </p:cTn>
                        </p:par>
                        <p:par>
                          <p:cTn id="91" fill="hold">
                            <p:stCondLst>
                              <p:cond delay="7750"/>
                            </p:stCondLst>
                            <p:childTnLst>
                              <p:par>
                                <p:cTn id="92" presetID="10" presetClass="entr" presetSubtype="0" fill="hold" nodeType="afterEffect">
                                  <p:stCondLst>
                                    <p:cond delay="0"/>
                                  </p:stCondLst>
                                  <p:childTnLst>
                                    <p:set>
                                      <p:cBhvr>
                                        <p:cTn id="93" dur="1" fill="hold">
                                          <p:stCondLst>
                                            <p:cond delay="0"/>
                                          </p:stCondLst>
                                        </p:cTn>
                                        <p:tgtEl>
                                          <p:spTgt spid="216"/>
                                        </p:tgtEl>
                                        <p:attrNameLst>
                                          <p:attrName>style.visibility</p:attrName>
                                        </p:attrNameLst>
                                      </p:cBhvr>
                                      <p:to>
                                        <p:strVal val="visible"/>
                                      </p:to>
                                    </p:set>
                                    <p:anim calcmode="lin" valueType="num">
                                      <p:cBhvr>
                                        <p:cTn id="94" dur="500" fill="hold"/>
                                        <p:tgtEl>
                                          <p:spTgt spid="216"/>
                                        </p:tgtEl>
                                        <p:attrNameLst>
                                          <p:attrName>ppt_w</p:attrName>
                                        </p:attrNameLst>
                                      </p:cBhvr>
                                      <p:tavLst>
                                        <p:tav tm="0">
                                          <p:val>
                                            <p:fltVal val="0"/>
                                          </p:val>
                                        </p:tav>
                                        <p:tav tm="100000">
                                          <p:val>
                                            <p:strVal val="#ppt_w"/>
                                          </p:val>
                                        </p:tav>
                                      </p:tavLst>
                                    </p:anim>
                                    <p:anim calcmode="lin" valueType="num">
                                      <p:cBhvr>
                                        <p:cTn id="95" dur="500" fill="hold"/>
                                        <p:tgtEl>
                                          <p:spTgt spid="216"/>
                                        </p:tgtEl>
                                        <p:attrNameLst>
                                          <p:attrName>ppt_h</p:attrName>
                                        </p:attrNameLst>
                                      </p:cBhvr>
                                      <p:tavLst>
                                        <p:tav tm="0">
                                          <p:val>
                                            <p:fltVal val="0"/>
                                          </p:val>
                                        </p:tav>
                                        <p:tav tm="100000">
                                          <p:val>
                                            <p:strVal val="#ppt_h"/>
                                          </p:val>
                                        </p:tav>
                                      </p:tavLst>
                                    </p:anim>
                                    <p:animEffect>
                                      <p:cBhvr>
                                        <p:cTn id="96" dur="500"/>
                                        <p:tgtEl>
                                          <p:spTgt spid="216"/>
                                        </p:tgtEl>
                                      </p:cBhvr>
                                    </p:animEffect>
                                  </p:childTnLst>
                                </p:cTn>
                              </p:par>
                            </p:childTnLst>
                          </p:cTn>
                        </p:par>
                        <p:par>
                          <p:cTn id="97" fill="hold">
                            <p:stCondLst>
                              <p:cond delay="8250"/>
                            </p:stCondLst>
                            <p:childTnLst>
                              <p:par>
                                <p:cTn id="98" presetID="22" presetClass="entr" presetSubtype="8" fill="hold" grpId="0" nodeType="afterEffect">
                                  <p:stCondLst>
                                    <p:cond delay="0"/>
                                  </p:stCondLst>
                                  <p:childTnLst>
                                    <p:set>
                                      <p:cBhvr>
                                        <p:cTn id="99" dur="1" fill="hold">
                                          <p:stCondLst>
                                            <p:cond delay="0"/>
                                          </p:stCondLst>
                                        </p:cTn>
                                        <p:tgtEl>
                                          <p:spTgt spid="228"/>
                                        </p:tgtEl>
                                        <p:attrNameLst>
                                          <p:attrName>style.visibility</p:attrName>
                                        </p:attrNameLst>
                                      </p:cBhvr>
                                      <p:to>
                                        <p:strVal val="visible"/>
                                      </p:to>
                                    </p:set>
                                    <p:animEffect transition="in" filter="wipe(left)">
                                      <p:cBhvr>
                                        <p:cTn id="100" dur="500"/>
                                        <p:tgtEl>
                                          <p:spTgt spid="22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29"/>
                                        </p:tgtEl>
                                        <p:attrNameLst>
                                          <p:attrName>style.visibility</p:attrName>
                                        </p:attrNameLst>
                                      </p:cBhvr>
                                      <p:to>
                                        <p:strVal val="visible"/>
                                      </p:to>
                                    </p:set>
                                    <p:animEffect transition="in" filter="wipe(left)">
                                      <p:cBhvr>
                                        <p:cTn id="103" dur="500"/>
                                        <p:tgtEl>
                                          <p:spTgt spid="229"/>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146"/>
                                        </p:tgtEl>
                                        <p:attrNameLst>
                                          <p:attrName>style.visibility</p:attrName>
                                        </p:attrNameLst>
                                      </p:cBhvr>
                                      <p:to>
                                        <p:strVal val="visible"/>
                                      </p:to>
                                    </p:set>
                                    <p:anim calcmode="lin" valueType="num">
                                      <p:cBhvr>
                                        <p:cTn id="107" dur="500" fill="hold"/>
                                        <p:tgtEl>
                                          <p:spTgt spid="146"/>
                                        </p:tgtEl>
                                        <p:attrNameLst>
                                          <p:attrName>ppt_w</p:attrName>
                                        </p:attrNameLst>
                                      </p:cBhvr>
                                      <p:tavLst>
                                        <p:tav tm="0">
                                          <p:val>
                                            <p:fltVal val="0"/>
                                          </p:val>
                                        </p:tav>
                                        <p:tav tm="100000">
                                          <p:val>
                                            <p:strVal val="#ppt_w"/>
                                          </p:val>
                                        </p:tav>
                                      </p:tavLst>
                                    </p:anim>
                                    <p:anim calcmode="lin" valueType="num">
                                      <p:cBhvr>
                                        <p:cTn id="108" dur="500" fill="hold"/>
                                        <p:tgtEl>
                                          <p:spTgt spid="146"/>
                                        </p:tgtEl>
                                        <p:attrNameLst>
                                          <p:attrName>ppt_h</p:attrName>
                                        </p:attrNameLst>
                                      </p:cBhvr>
                                      <p:tavLst>
                                        <p:tav tm="0">
                                          <p:val>
                                            <p:fltVal val="0"/>
                                          </p:val>
                                        </p:tav>
                                        <p:tav tm="100000">
                                          <p:val>
                                            <p:strVal val="#ppt_h"/>
                                          </p:val>
                                        </p:tav>
                                      </p:tavLst>
                                    </p:anim>
                                    <p:animEffect>
                                      <p:cBhvr>
                                        <p:cTn id="109" dur="500"/>
                                        <p:tgtEl>
                                          <p:spTgt spid="146"/>
                                        </p:tgtEl>
                                      </p:cBhvr>
                                    </p:animEffect>
                                  </p:childTnLst>
                                </p:cTn>
                              </p:par>
                            </p:childTnLst>
                          </p:cTn>
                        </p:par>
                        <p:par>
                          <p:cTn id="110" fill="hold">
                            <p:stCondLst>
                              <p:cond delay="9250"/>
                            </p:stCondLst>
                            <p:childTnLst>
                              <p:par>
                                <p:cTn id="111" presetID="22" presetClass="entr" presetSubtype="8" fill="hold" grpId="0" nodeType="afterEffect">
                                  <p:stCondLst>
                                    <p:cond delay="0"/>
                                  </p:stCondLst>
                                  <p:childTnLst>
                                    <p:set>
                                      <p:cBhvr>
                                        <p:cTn id="112" dur="1" fill="hold">
                                          <p:stCondLst>
                                            <p:cond delay="0"/>
                                          </p:stCondLst>
                                        </p:cTn>
                                        <p:tgtEl>
                                          <p:spTgt spid="230"/>
                                        </p:tgtEl>
                                        <p:attrNameLst>
                                          <p:attrName>style.visibility</p:attrName>
                                        </p:attrNameLst>
                                      </p:cBhvr>
                                      <p:to>
                                        <p:strVal val="visible"/>
                                      </p:to>
                                    </p:set>
                                    <p:animEffect transition="in" filter="wipe(left)">
                                      <p:cBhvr>
                                        <p:cTn id="113" dur="500"/>
                                        <p:tgtEl>
                                          <p:spTgt spid="23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231"/>
                                        </p:tgtEl>
                                        <p:attrNameLst>
                                          <p:attrName>style.visibility</p:attrName>
                                        </p:attrNameLst>
                                      </p:cBhvr>
                                      <p:to>
                                        <p:strVal val="visible"/>
                                      </p:to>
                                    </p:set>
                                    <p:animEffect transition="in" filter="wipe(left)">
                                      <p:cBhvr>
                                        <p:cTn id="116" dur="500"/>
                                        <p:tgtEl>
                                          <p:spTgt spid="231"/>
                                        </p:tgtEl>
                                      </p:cBhvr>
                                    </p:animEffect>
                                  </p:childTnLst>
                                </p:cTn>
                              </p:par>
                            </p:childTnLst>
                          </p:cTn>
                        </p:par>
                        <p:par>
                          <p:cTn id="117" fill="hold">
                            <p:stCondLst>
                              <p:cond delay="9750"/>
                            </p:stCondLst>
                            <p:childTnLst>
                              <p:par>
                                <p:cTn id="118" presetID="22" presetClass="entr" presetSubtype="8" fill="hold" grpId="0" nodeType="after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wipe(left)">
                                      <p:cBhvr>
                                        <p:cTn id="123" dur="500"/>
                                        <p:tgtEl>
                                          <p:spTgt spid="233"/>
                                        </p:tgtEl>
                                      </p:cBhvr>
                                    </p:animEffect>
                                  </p:childTnLst>
                                </p:cTn>
                              </p:par>
                              <p:par>
                                <p:cTn id="124" presetID="26" presetClass="entr" presetSubtype="0" fill="hold" nodeType="withEffect">
                                  <p:stCondLst>
                                    <p:cond delay="500"/>
                                  </p:stCondLst>
                                  <p:childTnLst>
                                    <p:set>
                                      <p:cBhvr>
                                        <p:cTn id="125" dur="1" fill="hold">
                                          <p:stCondLst>
                                            <p:cond delay="0"/>
                                          </p:stCondLst>
                                        </p:cTn>
                                        <p:tgtEl>
                                          <p:spTgt spid="96"/>
                                        </p:tgtEl>
                                        <p:attrNameLst>
                                          <p:attrName>style.visibility</p:attrName>
                                        </p:attrNameLst>
                                      </p:cBhvr>
                                      <p:to>
                                        <p:strVal val="visible"/>
                                      </p:to>
                                    </p:set>
                                    <p:animEffect>
                                      <p:cBhvr>
                                        <p:cTn id="126" dur="580">
                                          <p:stCondLst>
                                            <p:cond delay="0"/>
                                          </p:stCondLst>
                                        </p:cTn>
                                        <p:tgtEl>
                                          <p:spTgt spid="96"/>
                                        </p:tgtEl>
                                      </p:cBhvr>
                                    </p:animEffect>
                                    <p:anim calcmode="lin" valueType="num">
                                      <p:cBhvr>
                                        <p:cTn id="127"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132" dur="26">
                                          <p:stCondLst>
                                            <p:cond delay="650"/>
                                          </p:stCondLst>
                                        </p:cTn>
                                        <p:tgtEl>
                                          <p:spTgt spid="96"/>
                                        </p:tgtEl>
                                      </p:cBhvr>
                                      <p:to x="100000" y="60000"/>
                                    </p:animScale>
                                    <p:animScale>
                                      <p:cBhvr>
                                        <p:cTn id="133" dur="166" decel="50000">
                                          <p:stCondLst>
                                            <p:cond delay="676"/>
                                          </p:stCondLst>
                                        </p:cTn>
                                        <p:tgtEl>
                                          <p:spTgt spid="96"/>
                                        </p:tgtEl>
                                      </p:cBhvr>
                                      <p:to x="100000" y="100000"/>
                                    </p:animScale>
                                    <p:animScale>
                                      <p:cBhvr>
                                        <p:cTn id="134" dur="26">
                                          <p:stCondLst>
                                            <p:cond delay="1312"/>
                                          </p:stCondLst>
                                        </p:cTn>
                                        <p:tgtEl>
                                          <p:spTgt spid="96"/>
                                        </p:tgtEl>
                                      </p:cBhvr>
                                      <p:to x="100000" y="80000"/>
                                    </p:animScale>
                                    <p:animScale>
                                      <p:cBhvr>
                                        <p:cTn id="135" dur="166" decel="50000">
                                          <p:stCondLst>
                                            <p:cond delay="1338"/>
                                          </p:stCondLst>
                                        </p:cTn>
                                        <p:tgtEl>
                                          <p:spTgt spid="96"/>
                                        </p:tgtEl>
                                      </p:cBhvr>
                                      <p:to x="100000" y="100000"/>
                                    </p:animScale>
                                    <p:animScale>
                                      <p:cBhvr>
                                        <p:cTn id="136" dur="26">
                                          <p:stCondLst>
                                            <p:cond delay="1642"/>
                                          </p:stCondLst>
                                        </p:cTn>
                                        <p:tgtEl>
                                          <p:spTgt spid="96"/>
                                        </p:tgtEl>
                                      </p:cBhvr>
                                      <p:to x="100000" y="90000"/>
                                    </p:animScale>
                                    <p:animScale>
                                      <p:cBhvr>
                                        <p:cTn id="137" dur="166" decel="50000">
                                          <p:stCondLst>
                                            <p:cond delay="1668"/>
                                          </p:stCondLst>
                                        </p:cTn>
                                        <p:tgtEl>
                                          <p:spTgt spid="96"/>
                                        </p:tgtEl>
                                      </p:cBhvr>
                                      <p:to x="100000" y="100000"/>
                                    </p:animScale>
                                    <p:animScale>
                                      <p:cBhvr>
                                        <p:cTn id="138" dur="26">
                                          <p:stCondLst>
                                            <p:cond delay="1808"/>
                                          </p:stCondLst>
                                        </p:cTn>
                                        <p:tgtEl>
                                          <p:spTgt spid="96"/>
                                        </p:tgtEl>
                                      </p:cBhvr>
                                      <p:to x="100000" y="95000"/>
                                    </p:animScale>
                                    <p:animScale>
                                      <p:cBhvr>
                                        <p:cTn id="139" dur="166" decel="50000">
                                          <p:stCondLst>
                                            <p:cond delay="1834"/>
                                          </p:stCondLst>
                                        </p:cTn>
                                        <p:tgtEl>
                                          <p:spTgt spid="9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14" grpId="0"/>
      <p:bldP spid="215" grpId="0"/>
      <p:bldP spid="227" grpId="0" bldLvl="0" autoUpdateAnimBg="0"/>
      <p:bldP spid="228" grpId="0"/>
      <p:bldP spid="229" grpId="0"/>
      <p:bldP spid="230" grpId="0"/>
      <p:bldP spid="231" grpId="0"/>
      <p:bldP spid="232" grpId="0"/>
      <p:bldP spid="233" grpId="0"/>
      <p:bldP spid="103"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系统设计</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第三部分</a:t>
            </a:r>
            <a:endParaRPr lang="zh-CN" altLang="en-US" sz="2800" dirty="0">
              <a:solidFill>
                <a:srgbClr val="152F47"/>
              </a:solidFill>
            </a:endParaRPr>
          </a:p>
        </p:txBody>
      </p:sp>
      <p:grpSp>
        <p:nvGrpSpPr>
          <p:cNvPr id="3" name="组合 2"/>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47" name="等腰三角形 4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flipV="1">
            <a:off x="2606221" y="3013768"/>
            <a:ext cx="1651895" cy="1424047"/>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872213" y="3695477"/>
            <a:ext cx="2041347" cy="1759781"/>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324267" y="5366771"/>
            <a:ext cx="1213111" cy="104578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p:cTn id="26" dur="500" fill="hold"/>
                                        <p:tgtEl>
                                          <p:spTgt spid="65"/>
                                        </p:tgtEl>
                                        <p:attrNameLst>
                                          <p:attrName>ppt_w</p:attrName>
                                        </p:attrNameLst>
                                      </p:cBhvr>
                                      <p:tavLst>
                                        <p:tav tm="0">
                                          <p:val>
                                            <p:fltVal val="0"/>
                                          </p:val>
                                        </p:tav>
                                        <p:tav tm="100000">
                                          <p:val>
                                            <p:strVal val="#ppt_w"/>
                                          </p:val>
                                        </p:tav>
                                      </p:tavLst>
                                    </p:anim>
                                    <p:anim calcmode="lin" valueType="num">
                                      <p:cBhvr>
                                        <p:cTn id="27" dur="500" fill="hold"/>
                                        <p:tgtEl>
                                          <p:spTgt spid="65"/>
                                        </p:tgtEl>
                                        <p:attrNameLst>
                                          <p:attrName>ppt_h</p:attrName>
                                        </p:attrNameLst>
                                      </p:cBhvr>
                                      <p:tavLst>
                                        <p:tav tm="0">
                                          <p:val>
                                            <p:fltVal val="0"/>
                                          </p:val>
                                        </p:tav>
                                        <p:tav tm="100000">
                                          <p:val>
                                            <p:strVal val="#ppt_h"/>
                                          </p:val>
                                        </p:tav>
                                      </p:tavLst>
                                    </p:anim>
                                    <p:anim calcmode="lin" valueType="num">
                                      <p:cBhvr>
                                        <p:cTn id="28" dur="500" fill="hold"/>
                                        <p:tgtEl>
                                          <p:spTgt spid="65"/>
                                        </p:tgtEl>
                                        <p:attrNameLst>
                                          <p:attrName>style.rotation</p:attrName>
                                        </p:attrNameLst>
                                      </p:cBhvr>
                                      <p:tavLst>
                                        <p:tav tm="0">
                                          <p:val>
                                            <p:fltVal val="360"/>
                                          </p:val>
                                        </p:tav>
                                        <p:tav tm="100000">
                                          <p:val>
                                            <p:fltVal val="0"/>
                                          </p:val>
                                        </p:tav>
                                      </p:tavLst>
                                    </p:anim>
                                    <p:animEffect transition="in" filter="fade">
                                      <p:cBhvr>
                                        <p:cTn id="29" dur="500"/>
                                        <p:tgtEl>
                                          <p:spTgt spid="65"/>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 calcmode="lin" valueType="num">
                                      <p:cBhvr>
                                        <p:cTn id="34" dur="500" fill="hold"/>
                                        <p:tgtEl>
                                          <p:spTgt spid="50"/>
                                        </p:tgtEl>
                                        <p:attrNameLst>
                                          <p:attrName>style.rotation</p:attrName>
                                        </p:attrNameLst>
                                      </p:cBhvr>
                                      <p:tavLst>
                                        <p:tav tm="0">
                                          <p:val>
                                            <p:fltVal val="360"/>
                                          </p:val>
                                        </p:tav>
                                        <p:tav tm="100000">
                                          <p:val>
                                            <p:fltVal val="0"/>
                                          </p:val>
                                        </p:tav>
                                      </p:tavLst>
                                    </p:anim>
                                    <p:animEffect transition="in" filter="fade">
                                      <p:cBhvr>
                                        <p:cTn id="35" dur="500"/>
                                        <p:tgtEl>
                                          <p:spTgt spid="50"/>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 calcmode="lin" valueType="num">
                                      <p:cBhvr>
                                        <p:cTn id="40" dur="500" fill="hold"/>
                                        <p:tgtEl>
                                          <p:spTgt spid="51"/>
                                        </p:tgtEl>
                                        <p:attrNameLst>
                                          <p:attrName>style.rotation</p:attrName>
                                        </p:attrNameLst>
                                      </p:cBhvr>
                                      <p:tavLst>
                                        <p:tav tm="0">
                                          <p:val>
                                            <p:fltVal val="360"/>
                                          </p:val>
                                        </p:tav>
                                        <p:tav tm="100000">
                                          <p:val>
                                            <p:fltVal val="0"/>
                                          </p:val>
                                        </p:tav>
                                      </p:tavLst>
                                    </p:anim>
                                    <p:animEffect transition="in" filter="fade">
                                      <p:cBhvr>
                                        <p:cTn id="41" dur="500"/>
                                        <p:tgtEl>
                                          <p:spTgt spid="51"/>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 calcmode="lin" valueType="num">
                                      <p:cBhvr>
                                        <p:cTn id="47" dur="500" fill="hold"/>
                                        <p:tgtEl>
                                          <p:spTgt spid="48"/>
                                        </p:tgtEl>
                                        <p:attrNameLst>
                                          <p:attrName>style.rotation</p:attrName>
                                        </p:attrNameLst>
                                      </p:cBhvr>
                                      <p:tavLst>
                                        <p:tav tm="0">
                                          <p:val>
                                            <p:fltVal val="360"/>
                                          </p:val>
                                        </p:tav>
                                        <p:tav tm="100000">
                                          <p:val>
                                            <p:fltVal val="0"/>
                                          </p:val>
                                        </p:tav>
                                      </p:tavLst>
                                    </p:anim>
                                    <p:animEffect transition="in" filter="fade">
                                      <p:cBhvr>
                                        <p:cTn id="48" dur="500"/>
                                        <p:tgtEl>
                                          <p:spTgt spid="48"/>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p:cTn id="51" dur="500" fill="hold"/>
                                        <p:tgtEl>
                                          <p:spTgt spid="54"/>
                                        </p:tgtEl>
                                        <p:attrNameLst>
                                          <p:attrName>ppt_w</p:attrName>
                                        </p:attrNameLst>
                                      </p:cBhvr>
                                      <p:tavLst>
                                        <p:tav tm="0">
                                          <p:val>
                                            <p:fltVal val="0"/>
                                          </p:val>
                                        </p:tav>
                                        <p:tav tm="100000">
                                          <p:val>
                                            <p:strVal val="#ppt_w"/>
                                          </p:val>
                                        </p:tav>
                                      </p:tavLst>
                                    </p:anim>
                                    <p:anim calcmode="lin" valueType="num">
                                      <p:cBhvr>
                                        <p:cTn id="52" dur="500" fill="hold"/>
                                        <p:tgtEl>
                                          <p:spTgt spid="54"/>
                                        </p:tgtEl>
                                        <p:attrNameLst>
                                          <p:attrName>ppt_h</p:attrName>
                                        </p:attrNameLst>
                                      </p:cBhvr>
                                      <p:tavLst>
                                        <p:tav tm="0">
                                          <p:val>
                                            <p:fltVal val="0"/>
                                          </p:val>
                                        </p:tav>
                                        <p:tav tm="100000">
                                          <p:val>
                                            <p:strVal val="#ppt_h"/>
                                          </p:val>
                                        </p:tav>
                                      </p:tavLst>
                                    </p:anim>
                                    <p:anim calcmode="lin" valueType="num">
                                      <p:cBhvr>
                                        <p:cTn id="53" dur="500" fill="hold"/>
                                        <p:tgtEl>
                                          <p:spTgt spid="54"/>
                                        </p:tgtEl>
                                        <p:attrNameLst>
                                          <p:attrName>style.rotation</p:attrName>
                                        </p:attrNameLst>
                                      </p:cBhvr>
                                      <p:tavLst>
                                        <p:tav tm="0">
                                          <p:val>
                                            <p:fltVal val="360"/>
                                          </p:val>
                                        </p:tav>
                                        <p:tav tm="100000">
                                          <p:val>
                                            <p:fltVal val="0"/>
                                          </p:val>
                                        </p:tav>
                                      </p:tavLst>
                                    </p:anim>
                                    <p:animEffect transition="in" filter="fade">
                                      <p:cBhvr>
                                        <p:cTn id="54" dur="500"/>
                                        <p:tgtEl>
                                          <p:spTgt spid="54"/>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p:cTn id="57" dur="500" fill="hold"/>
                                        <p:tgtEl>
                                          <p:spTgt spid="57"/>
                                        </p:tgtEl>
                                        <p:attrNameLst>
                                          <p:attrName>ppt_w</p:attrName>
                                        </p:attrNameLst>
                                      </p:cBhvr>
                                      <p:tavLst>
                                        <p:tav tm="0">
                                          <p:val>
                                            <p:fltVal val="0"/>
                                          </p:val>
                                        </p:tav>
                                        <p:tav tm="100000">
                                          <p:val>
                                            <p:strVal val="#ppt_w"/>
                                          </p:val>
                                        </p:tav>
                                      </p:tavLst>
                                    </p:anim>
                                    <p:anim calcmode="lin" valueType="num">
                                      <p:cBhvr>
                                        <p:cTn id="58" dur="500" fill="hold"/>
                                        <p:tgtEl>
                                          <p:spTgt spid="57"/>
                                        </p:tgtEl>
                                        <p:attrNameLst>
                                          <p:attrName>ppt_h</p:attrName>
                                        </p:attrNameLst>
                                      </p:cBhvr>
                                      <p:tavLst>
                                        <p:tav tm="0">
                                          <p:val>
                                            <p:fltVal val="0"/>
                                          </p:val>
                                        </p:tav>
                                        <p:tav tm="100000">
                                          <p:val>
                                            <p:strVal val="#ppt_h"/>
                                          </p:val>
                                        </p:tav>
                                      </p:tavLst>
                                    </p:anim>
                                    <p:anim calcmode="lin" valueType="num">
                                      <p:cBhvr>
                                        <p:cTn id="59" dur="500" fill="hold"/>
                                        <p:tgtEl>
                                          <p:spTgt spid="57"/>
                                        </p:tgtEl>
                                        <p:attrNameLst>
                                          <p:attrName>style.rotation</p:attrName>
                                        </p:attrNameLst>
                                      </p:cBhvr>
                                      <p:tavLst>
                                        <p:tav tm="0">
                                          <p:val>
                                            <p:fltVal val="360"/>
                                          </p:val>
                                        </p:tav>
                                        <p:tav tm="100000">
                                          <p:val>
                                            <p:fltVal val="0"/>
                                          </p:val>
                                        </p:tav>
                                      </p:tavLst>
                                    </p:anim>
                                    <p:animEffect transition="in" filter="fade">
                                      <p:cBhvr>
                                        <p:cTn id="60" dur="500"/>
                                        <p:tgtEl>
                                          <p:spTgt spid="57"/>
                                        </p:tgtEl>
                                      </p:cBhvr>
                                    </p:animEffect>
                                  </p:childTnLst>
                                </p:cTn>
                              </p:par>
                              <p:par>
                                <p:cTn id="61" presetID="49" presetClass="entr" presetSubtype="0" decel="100000" fill="hold" grpId="0" nodeType="withEffect">
                                  <p:stCondLst>
                                    <p:cond delay="25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anim calcmode="lin" valueType="num">
                                      <p:cBhvr>
                                        <p:cTn id="65" dur="500" fill="hold"/>
                                        <p:tgtEl>
                                          <p:spTgt spid="55"/>
                                        </p:tgtEl>
                                        <p:attrNameLst>
                                          <p:attrName>style.rotation</p:attrName>
                                        </p:attrNameLst>
                                      </p:cBhvr>
                                      <p:tavLst>
                                        <p:tav tm="0">
                                          <p:val>
                                            <p:fltVal val="360"/>
                                          </p:val>
                                        </p:tav>
                                        <p:tav tm="100000">
                                          <p:val>
                                            <p:fltVal val="0"/>
                                          </p:val>
                                        </p:tav>
                                      </p:tavLst>
                                    </p:anim>
                                    <p:animEffect transition="in" filter="fade">
                                      <p:cBhvr>
                                        <p:cTn id="66" dur="500"/>
                                        <p:tgtEl>
                                          <p:spTgt spid="55"/>
                                        </p:tgtEl>
                                      </p:cBhvr>
                                    </p:animEffect>
                                  </p:childTnLst>
                                </p:cTn>
                              </p:par>
                              <p:par>
                                <p:cTn id="67" presetID="49" presetClass="entr" presetSubtype="0" decel="100000" fill="hold" grpId="0" nodeType="withEffect">
                                  <p:stCondLst>
                                    <p:cond delay="250"/>
                                  </p:stCondLst>
                                  <p:childTnLst>
                                    <p:set>
                                      <p:cBhvr>
                                        <p:cTn id="68" dur="1" fill="hold">
                                          <p:stCondLst>
                                            <p:cond delay="0"/>
                                          </p:stCondLst>
                                        </p:cTn>
                                        <p:tgtEl>
                                          <p:spTgt spid="56"/>
                                        </p:tgtEl>
                                        <p:attrNameLst>
                                          <p:attrName>style.visibility</p:attrName>
                                        </p:attrNameLst>
                                      </p:cBhvr>
                                      <p:to>
                                        <p:strVal val="visible"/>
                                      </p:to>
                                    </p:set>
                                    <p:anim calcmode="lin" valueType="num">
                                      <p:cBhvr>
                                        <p:cTn id="69" dur="500" fill="hold"/>
                                        <p:tgtEl>
                                          <p:spTgt spid="56"/>
                                        </p:tgtEl>
                                        <p:attrNameLst>
                                          <p:attrName>ppt_w</p:attrName>
                                        </p:attrNameLst>
                                      </p:cBhvr>
                                      <p:tavLst>
                                        <p:tav tm="0">
                                          <p:val>
                                            <p:fltVal val="0"/>
                                          </p:val>
                                        </p:tav>
                                        <p:tav tm="100000">
                                          <p:val>
                                            <p:strVal val="#ppt_w"/>
                                          </p:val>
                                        </p:tav>
                                      </p:tavLst>
                                    </p:anim>
                                    <p:anim calcmode="lin" valueType="num">
                                      <p:cBhvr>
                                        <p:cTn id="70" dur="500" fill="hold"/>
                                        <p:tgtEl>
                                          <p:spTgt spid="56"/>
                                        </p:tgtEl>
                                        <p:attrNameLst>
                                          <p:attrName>ppt_h</p:attrName>
                                        </p:attrNameLst>
                                      </p:cBhvr>
                                      <p:tavLst>
                                        <p:tav tm="0">
                                          <p:val>
                                            <p:fltVal val="0"/>
                                          </p:val>
                                        </p:tav>
                                        <p:tav tm="100000">
                                          <p:val>
                                            <p:strVal val="#ppt_h"/>
                                          </p:val>
                                        </p:tav>
                                      </p:tavLst>
                                    </p:anim>
                                    <p:anim calcmode="lin" valueType="num">
                                      <p:cBhvr>
                                        <p:cTn id="71" dur="500" fill="hold"/>
                                        <p:tgtEl>
                                          <p:spTgt spid="56"/>
                                        </p:tgtEl>
                                        <p:attrNameLst>
                                          <p:attrName>style.rotation</p:attrName>
                                        </p:attrNameLst>
                                      </p:cBhvr>
                                      <p:tavLst>
                                        <p:tav tm="0">
                                          <p:val>
                                            <p:fltVal val="360"/>
                                          </p:val>
                                        </p:tav>
                                        <p:tav tm="100000">
                                          <p:val>
                                            <p:fltVal val="0"/>
                                          </p:val>
                                        </p:tav>
                                      </p:tavLst>
                                    </p:anim>
                                    <p:animEffect transition="in" filter="fade">
                                      <p:cBhvr>
                                        <p:cTn id="72" dur="500"/>
                                        <p:tgtEl>
                                          <p:spTgt spid="56"/>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 calcmode="lin" valueType="num">
                                      <p:cBhvr>
                                        <p:cTn id="77" dur="500" fill="hold"/>
                                        <p:tgtEl>
                                          <p:spTgt spid="49"/>
                                        </p:tgtEl>
                                        <p:attrNameLst>
                                          <p:attrName>style.rotation</p:attrName>
                                        </p:attrNameLst>
                                      </p:cBhvr>
                                      <p:tavLst>
                                        <p:tav tm="0">
                                          <p:val>
                                            <p:fltVal val="360"/>
                                          </p:val>
                                        </p:tav>
                                        <p:tav tm="100000">
                                          <p:val>
                                            <p:fltVal val="0"/>
                                          </p:val>
                                        </p:tav>
                                      </p:tavLst>
                                    </p:anim>
                                    <p:animEffect transition="in" filter="fade">
                                      <p:cBhvr>
                                        <p:cTn id="78" dur="500"/>
                                        <p:tgtEl>
                                          <p:spTgt spid="49"/>
                                        </p:tgtEl>
                                      </p:cBhvr>
                                    </p:animEffect>
                                  </p:childTnLst>
                                </p:cTn>
                              </p:par>
                              <p:par>
                                <p:cTn id="79" presetID="49" presetClass="entr" presetSubtype="0" decel="100000" fill="hold" grpId="0" nodeType="withEffect">
                                  <p:stCondLst>
                                    <p:cond delay="250"/>
                                  </p:stCondLst>
                                  <p:childTnLst>
                                    <p:set>
                                      <p:cBhvr>
                                        <p:cTn id="80" dur="1" fill="hold">
                                          <p:stCondLst>
                                            <p:cond delay="0"/>
                                          </p:stCondLst>
                                        </p:cTn>
                                        <p:tgtEl>
                                          <p:spTgt spid="53"/>
                                        </p:tgtEl>
                                        <p:attrNameLst>
                                          <p:attrName>style.visibility</p:attrName>
                                        </p:attrNameLst>
                                      </p:cBhvr>
                                      <p:to>
                                        <p:strVal val="visible"/>
                                      </p:to>
                                    </p:set>
                                    <p:anim calcmode="lin" valueType="num">
                                      <p:cBhvr>
                                        <p:cTn id="81" dur="500" fill="hold"/>
                                        <p:tgtEl>
                                          <p:spTgt spid="53"/>
                                        </p:tgtEl>
                                        <p:attrNameLst>
                                          <p:attrName>ppt_w</p:attrName>
                                        </p:attrNameLst>
                                      </p:cBhvr>
                                      <p:tavLst>
                                        <p:tav tm="0">
                                          <p:val>
                                            <p:fltVal val="0"/>
                                          </p:val>
                                        </p:tav>
                                        <p:tav tm="100000">
                                          <p:val>
                                            <p:strVal val="#ppt_w"/>
                                          </p:val>
                                        </p:tav>
                                      </p:tavLst>
                                    </p:anim>
                                    <p:anim calcmode="lin" valueType="num">
                                      <p:cBhvr>
                                        <p:cTn id="82" dur="500" fill="hold"/>
                                        <p:tgtEl>
                                          <p:spTgt spid="53"/>
                                        </p:tgtEl>
                                        <p:attrNameLst>
                                          <p:attrName>ppt_h</p:attrName>
                                        </p:attrNameLst>
                                      </p:cBhvr>
                                      <p:tavLst>
                                        <p:tav tm="0">
                                          <p:val>
                                            <p:fltVal val="0"/>
                                          </p:val>
                                        </p:tav>
                                        <p:tav tm="100000">
                                          <p:val>
                                            <p:strVal val="#ppt_h"/>
                                          </p:val>
                                        </p:tav>
                                      </p:tavLst>
                                    </p:anim>
                                    <p:anim calcmode="lin" valueType="num">
                                      <p:cBhvr>
                                        <p:cTn id="83" dur="500" fill="hold"/>
                                        <p:tgtEl>
                                          <p:spTgt spid="53"/>
                                        </p:tgtEl>
                                        <p:attrNameLst>
                                          <p:attrName>style.rotation</p:attrName>
                                        </p:attrNameLst>
                                      </p:cBhvr>
                                      <p:tavLst>
                                        <p:tav tm="0">
                                          <p:val>
                                            <p:fltVal val="360"/>
                                          </p:val>
                                        </p:tav>
                                        <p:tav tm="100000">
                                          <p:val>
                                            <p:fltVal val="0"/>
                                          </p:val>
                                        </p:tav>
                                      </p:tavLst>
                                    </p:anim>
                                    <p:animEffect transition="in" filter="fade">
                                      <p:cBhvr>
                                        <p:cTn id="84" dur="500"/>
                                        <p:tgtEl>
                                          <p:spTgt spid="53"/>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62"/>
                                        </p:tgtEl>
                                        <p:attrNameLst>
                                          <p:attrName>style.visibility</p:attrName>
                                        </p:attrNameLst>
                                      </p:cBhvr>
                                      <p:to>
                                        <p:strVal val="visible"/>
                                      </p:to>
                                    </p:set>
                                    <p:anim calcmode="lin" valueType="num">
                                      <p:cBhvr>
                                        <p:cTn id="87" dur="500" fill="hold"/>
                                        <p:tgtEl>
                                          <p:spTgt spid="62"/>
                                        </p:tgtEl>
                                        <p:attrNameLst>
                                          <p:attrName>ppt_w</p:attrName>
                                        </p:attrNameLst>
                                      </p:cBhvr>
                                      <p:tavLst>
                                        <p:tav tm="0">
                                          <p:val>
                                            <p:fltVal val="0"/>
                                          </p:val>
                                        </p:tav>
                                        <p:tav tm="100000">
                                          <p:val>
                                            <p:strVal val="#ppt_w"/>
                                          </p:val>
                                        </p:tav>
                                      </p:tavLst>
                                    </p:anim>
                                    <p:anim calcmode="lin" valueType="num">
                                      <p:cBhvr>
                                        <p:cTn id="88" dur="500" fill="hold"/>
                                        <p:tgtEl>
                                          <p:spTgt spid="62"/>
                                        </p:tgtEl>
                                        <p:attrNameLst>
                                          <p:attrName>ppt_h</p:attrName>
                                        </p:attrNameLst>
                                      </p:cBhvr>
                                      <p:tavLst>
                                        <p:tav tm="0">
                                          <p:val>
                                            <p:fltVal val="0"/>
                                          </p:val>
                                        </p:tav>
                                        <p:tav tm="100000">
                                          <p:val>
                                            <p:strVal val="#ppt_h"/>
                                          </p:val>
                                        </p:tav>
                                      </p:tavLst>
                                    </p:anim>
                                    <p:anim calcmode="lin" valueType="num">
                                      <p:cBhvr>
                                        <p:cTn id="89" dur="500" fill="hold"/>
                                        <p:tgtEl>
                                          <p:spTgt spid="62"/>
                                        </p:tgtEl>
                                        <p:attrNameLst>
                                          <p:attrName>style.rotation</p:attrName>
                                        </p:attrNameLst>
                                      </p:cBhvr>
                                      <p:tavLst>
                                        <p:tav tm="0">
                                          <p:val>
                                            <p:fltVal val="360"/>
                                          </p:val>
                                        </p:tav>
                                        <p:tav tm="100000">
                                          <p:val>
                                            <p:fltVal val="0"/>
                                          </p:val>
                                        </p:tav>
                                      </p:tavLst>
                                    </p:anim>
                                    <p:animEffect transition="in" filter="fade">
                                      <p:cBhvr>
                                        <p:cTn id="90" dur="500"/>
                                        <p:tgtEl>
                                          <p:spTgt spid="62"/>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ppt_w</p:attrName>
                                        </p:attrNameLst>
                                      </p:cBhvr>
                                      <p:tavLst>
                                        <p:tav tm="0">
                                          <p:val>
                                            <p:fltVal val="0"/>
                                          </p:val>
                                        </p:tav>
                                        <p:tav tm="100000">
                                          <p:val>
                                            <p:strVal val="#ppt_w"/>
                                          </p:val>
                                        </p:tav>
                                      </p:tavLst>
                                    </p:anim>
                                    <p:anim calcmode="lin" valueType="num">
                                      <p:cBhvr>
                                        <p:cTn id="94" dur="500" fill="hold"/>
                                        <p:tgtEl>
                                          <p:spTgt spid="47"/>
                                        </p:tgtEl>
                                        <p:attrNameLst>
                                          <p:attrName>ppt_h</p:attrName>
                                        </p:attrNameLst>
                                      </p:cBhvr>
                                      <p:tavLst>
                                        <p:tav tm="0">
                                          <p:val>
                                            <p:fltVal val="0"/>
                                          </p:val>
                                        </p:tav>
                                        <p:tav tm="100000">
                                          <p:val>
                                            <p:strVal val="#ppt_h"/>
                                          </p:val>
                                        </p:tav>
                                      </p:tavLst>
                                    </p:anim>
                                    <p:anim calcmode="lin" valueType="num">
                                      <p:cBhvr>
                                        <p:cTn id="95" dur="500" fill="hold"/>
                                        <p:tgtEl>
                                          <p:spTgt spid="47"/>
                                        </p:tgtEl>
                                        <p:attrNameLst>
                                          <p:attrName>style.rotation</p:attrName>
                                        </p:attrNameLst>
                                      </p:cBhvr>
                                      <p:tavLst>
                                        <p:tav tm="0">
                                          <p:val>
                                            <p:fltVal val="360"/>
                                          </p:val>
                                        </p:tav>
                                        <p:tav tm="100000">
                                          <p:val>
                                            <p:fltVal val="0"/>
                                          </p:val>
                                        </p:tav>
                                      </p:tavLst>
                                    </p:anim>
                                    <p:animEffect transition="in" filter="fade">
                                      <p:cBhvr>
                                        <p:cTn id="96" dur="500"/>
                                        <p:tgtEl>
                                          <p:spTgt spid="47"/>
                                        </p:tgtEl>
                                      </p:cBhvr>
                                    </p:animEffect>
                                  </p:childTnLst>
                                </p:cTn>
                              </p:par>
                              <p:par>
                                <p:cTn id="97" presetID="49" presetClass="entr" presetSubtype="0" decel="100000" fill="hold" grpId="0" nodeType="withEffect">
                                  <p:stCondLst>
                                    <p:cond delay="250"/>
                                  </p:stCondLst>
                                  <p:childTnLst>
                                    <p:set>
                                      <p:cBhvr>
                                        <p:cTn id="98" dur="1" fill="hold">
                                          <p:stCondLst>
                                            <p:cond delay="0"/>
                                          </p:stCondLst>
                                        </p:cTn>
                                        <p:tgtEl>
                                          <p:spTgt spid="60"/>
                                        </p:tgtEl>
                                        <p:attrNameLst>
                                          <p:attrName>style.visibility</p:attrName>
                                        </p:attrNameLst>
                                      </p:cBhvr>
                                      <p:to>
                                        <p:strVal val="visible"/>
                                      </p:to>
                                    </p:set>
                                    <p:anim calcmode="lin" valueType="num">
                                      <p:cBhvr>
                                        <p:cTn id="99" dur="500" fill="hold"/>
                                        <p:tgtEl>
                                          <p:spTgt spid="60"/>
                                        </p:tgtEl>
                                        <p:attrNameLst>
                                          <p:attrName>ppt_w</p:attrName>
                                        </p:attrNameLst>
                                      </p:cBhvr>
                                      <p:tavLst>
                                        <p:tav tm="0">
                                          <p:val>
                                            <p:fltVal val="0"/>
                                          </p:val>
                                        </p:tav>
                                        <p:tav tm="100000">
                                          <p:val>
                                            <p:strVal val="#ppt_w"/>
                                          </p:val>
                                        </p:tav>
                                      </p:tavLst>
                                    </p:anim>
                                    <p:anim calcmode="lin" valueType="num">
                                      <p:cBhvr>
                                        <p:cTn id="100" dur="500" fill="hold"/>
                                        <p:tgtEl>
                                          <p:spTgt spid="60"/>
                                        </p:tgtEl>
                                        <p:attrNameLst>
                                          <p:attrName>ppt_h</p:attrName>
                                        </p:attrNameLst>
                                      </p:cBhvr>
                                      <p:tavLst>
                                        <p:tav tm="0">
                                          <p:val>
                                            <p:fltVal val="0"/>
                                          </p:val>
                                        </p:tav>
                                        <p:tav tm="100000">
                                          <p:val>
                                            <p:strVal val="#ppt_h"/>
                                          </p:val>
                                        </p:tav>
                                      </p:tavLst>
                                    </p:anim>
                                    <p:anim calcmode="lin" valueType="num">
                                      <p:cBhvr>
                                        <p:cTn id="101" dur="500" fill="hold"/>
                                        <p:tgtEl>
                                          <p:spTgt spid="60"/>
                                        </p:tgtEl>
                                        <p:attrNameLst>
                                          <p:attrName>style.rotation</p:attrName>
                                        </p:attrNameLst>
                                      </p:cBhvr>
                                      <p:tavLst>
                                        <p:tav tm="0">
                                          <p:val>
                                            <p:fltVal val="360"/>
                                          </p:val>
                                        </p:tav>
                                        <p:tav tm="100000">
                                          <p:val>
                                            <p:fltVal val="0"/>
                                          </p:val>
                                        </p:tav>
                                      </p:tavLst>
                                    </p:anim>
                                    <p:animEffect transition="in" filter="fade">
                                      <p:cBhvr>
                                        <p:cTn id="102" dur="500"/>
                                        <p:tgtEl>
                                          <p:spTgt spid="60"/>
                                        </p:tgtEl>
                                      </p:cBhvr>
                                    </p:animEffect>
                                  </p:childTnLst>
                                </p:cTn>
                              </p:par>
                              <p:par>
                                <p:cTn id="103" presetID="49" presetClass="entr" presetSubtype="0" decel="100000" fill="hold" grpId="0" nodeType="withEffect">
                                  <p:stCondLst>
                                    <p:cond delay="25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500" fill="hold"/>
                                        <p:tgtEl>
                                          <p:spTgt spid="59"/>
                                        </p:tgtEl>
                                        <p:attrNameLst>
                                          <p:attrName>ppt_w</p:attrName>
                                        </p:attrNameLst>
                                      </p:cBhvr>
                                      <p:tavLst>
                                        <p:tav tm="0">
                                          <p:val>
                                            <p:fltVal val="0"/>
                                          </p:val>
                                        </p:tav>
                                        <p:tav tm="100000">
                                          <p:val>
                                            <p:strVal val="#ppt_w"/>
                                          </p:val>
                                        </p:tav>
                                      </p:tavLst>
                                    </p:anim>
                                    <p:anim calcmode="lin" valueType="num">
                                      <p:cBhvr>
                                        <p:cTn id="106" dur="500" fill="hold"/>
                                        <p:tgtEl>
                                          <p:spTgt spid="59"/>
                                        </p:tgtEl>
                                        <p:attrNameLst>
                                          <p:attrName>ppt_h</p:attrName>
                                        </p:attrNameLst>
                                      </p:cBhvr>
                                      <p:tavLst>
                                        <p:tav tm="0">
                                          <p:val>
                                            <p:fltVal val="0"/>
                                          </p:val>
                                        </p:tav>
                                        <p:tav tm="100000">
                                          <p:val>
                                            <p:strVal val="#ppt_h"/>
                                          </p:val>
                                        </p:tav>
                                      </p:tavLst>
                                    </p:anim>
                                    <p:anim calcmode="lin" valueType="num">
                                      <p:cBhvr>
                                        <p:cTn id="107" dur="500" fill="hold"/>
                                        <p:tgtEl>
                                          <p:spTgt spid="59"/>
                                        </p:tgtEl>
                                        <p:attrNameLst>
                                          <p:attrName>style.rotation</p:attrName>
                                        </p:attrNameLst>
                                      </p:cBhvr>
                                      <p:tavLst>
                                        <p:tav tm="0">
                                          <p:val>
                                            <p:fltVal val="360"/>
                                          </p:val>
                                        </p:tav>
                                        <p:tav tm="100000">
                                          <p:val>
                                            <p:fltVal val="0"/>
                                          </p:val>
                                        </p:tav>
                                      </p:tavLst>
                                    </p:anim>
                                    <p:animEffect transition="in" filter="fade">
                                      <p:cBhvr>
                                        <p:cTn id="108" dur="500"/>
                                        <p:tgtEl>
                                          <p:spTgt spid="59"/>
                                        </p:tgtEl>
                                      </p:cBhvr>
                                    </p:animEffect>
                                  </p:childTnLst>
                                </p:cTn>
                              </p:par>
                            </p:childTnLst>
                          </p:cTn>
                        </p:par>
                        <p:par>
                          <p:cTn id="109" fill="hold">
                            <p:stCondLst>
                              <p:cond delay="3250"/>
                            </p:stCondLst>
                            <p:childTnLst>
                              <p:par>
                                <p:cTn id="110" presetID="49" presetClass="entr" presetSubtype="0" decel="100000" fill="hold" grpId="0" nodeType="afterEffect">
                                  <p:stCondLst>
                                    <p:cond delay="0"/>
                                  </p:stCondLst>
                                  <p:childTnLst>
                                    <p:set>
                                      <p:cBhvr>
                                        <p:cTn id="111" dur="1" fill="hold">
                                          <p:stCondLst>
                                            <p:cond delay="0"/>
                                          </p:stCondLst>
                                        </p:cTn>
                                        <p:tgtEl>
                                          <p:spTgt spid="58"/>
                                        </p:tgtEl>
                                        <p:attrNameLst>
                                          <p:attrName>style.visibility</p:attrName>
                                        </p:attrNameLst>
                                      </p:cBhvr>
                                      <p:to>
                                        <p:strVal val="visible"/>
                                      </p:to>
                                    </p:set>
                                    <p:anim calcmode="lin" valueType="num">
                                      <p:cBhvr>
                                        <p:cTn id="112" dur="500" fill="hold"/>
                                        <p:tgtEl>
                                          <p:spTgt spid="58"/>
                                        </p:tgtEl>
                                        <p:attrNameLst>
                                          <p:attrName>ppt_w</p:attrName>
                                        </p:attrNameLst>
                                      </p:cBhvr>
                                      <p:tavLst>
                                        <p:tav tm="0">
                                          <p:val>
                                            <p:fltVal val="0"/>
                                          </p:val>
                                        </p:tav>
                                        <p:tav tm="100000">
                                          <p:val>
                                            <p:strVal val="#ppt_w"/>
                                          </p:val>
                                        </p:tav>
                                      </p:tavLst>
                                    </p:anim>
                                    <p:anim calcmode="lin" valueType="num">
                                      <p:cBhvr>
                                        <p:cTn id="113" dur="500" fill="hold"/>
                                        <p:tgtEl>
                                          <p:spTgt spid="58"/>
                                        </p:tgtEl>
                                        <p:attrNameLst>
                                          <p:attrName>ppt_h</p:attrName>
                                        </p:attrNameLst>
                                      </p:cBhvr>
                                      <p:tavLst>
                                        <p:tav tm="0">
                                          <p:val>
                                            <p:fltVal val="0"/>
                                          </p:val>
                                        </p:tav>
                                        <p:tav tm="100000">
                                          <p:val>
                                            <p:strVal val="#ppt_h"/>
                                          </p:val>
                                        </p:tav>
                                      </p:tavLst>
                                    </p:anim>
                                    <p:anim calcmode="lin" valueType="num">
                                      <p:cBhvr>
                                        <p:cTn id="114" dur="500" fill="hold"/>
                                        <p:tgtEl>
                                          <p:spTgt spid="58"/>
                                        </p:tgtEl>
                                        <p:attrNameLst>
                                          <p:attrName>style.rotation</p:attrName>
                                        </p:attrNameLst>
                                      </p:cBhvr>
                                      <p:tavLst>
                                        <p:tav tm="0">
                                          <p:val>
                                            <p:fltVal val="360"/>
                                          </p:val>
                                        </p:tav>
                                        <p:tav tm="100000">
                                          <p:val>
                                            <p:fltVal val="0"/>
                                          </p:val>
                                        </p:tav>
                                      </p:tavLst>
                                    </p:anim>
                                    <p:animEffect transition="in" filter="fade">
                                      <p:cBhvr>
                                        <p:cTn id="115" dur="500"/>
                                        <p:tgtEl>
                                          <p:spTgt spid="58"/>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 calcmode="lin" valueType="num">
                                      <p:cBhvr>
                                        <p:cTn id="118" dur="500" fill="hold"/>
                                        <p:tgtEl>
                                          <p:spTgt spid="61"/>
                                        </p:tgtEl>
                                        <p:attrNameLst>
                                          <p:attrName>ppt_w</p:attrName>
                                        </p:attrNameLst>
                                      </p:cBhvr>
                                      <p:tavLst>
                                        <p:tav tm="0">
                                          <p:val>
                                            <p:fltVal val="0"/>
                                          </p:val>
                                        </p:tav>
                                        <p:tav tm="100000">
                                          <p:val>
                                            <p:strVal val="#ppt_w"/>
                                          </p:val>
                                        </p:tav>
                                      </p:tavLst>
                                    </p:anim>
                                    <p:anim calcmode="lin" valueType="num">
                                      <p:cBhvr>
                                        <p:cTn id="119" dur="500" fill="hold"/>
                                        <p:tgtEl>
                                          <p:spTgt spid="61"/>
                                        </p:tgtEl>
                                        <p:attrNameLst>
                                          <p:attrName>ppt_h</p:attrName>
                                        </p:attrNameLst>
                                      </p:cBhvr>
                                      <p:tavLst>
                                        <p:tav tm="0">
                                          <p:val>
                                            <p:fltVal val="0"/>
                                          </p:val>
                                        </p:tav>
                                        <p:tav tm="100000">
                                          <p:val>
                                            <p:strVal val="#ppt_h"/>
                                          </p:val>
                                        </p:tav>
                                      </p:tavLst>
                                    </p:anim>
                                    <p:anim calcmode="lin" valueType="num">
                                      <p:cBhvr>
                                        <p:cTn id="120" dur="500" fill="hold"/>
                                        <p:tgtEl>
                                          <p:spTgt spid="61"/>
                                        </p:tgtEl>
                                        <p:attrNameLst>
                                          <p:attrName>style.rotation</p:attrName>
                                        </p:attrNameLst>
                                      </p:cBhvr>
                                      <p:tavLst>
                                        <p:tav tm="0">
                                          <p:val>
                                            <p:fltVal val="360"/>
                                          </p:val>
                                        </p:tav>
                                        <p:tav tm="100000">
                                          <p:val>
                                            <p:fltVal val="0"/>
                                          </p:val>
                                        </p:tav>
                                      </p:tavLst>
                                    </p:anim>
                                    <p:animEffect transition="in" filter="fade">
                                      <p:cBhvr>
                                        <p:cTn id="121" dur="500"/>
                                        <p:tgtEl>
                                          <p:spTgt spid="61"/>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64"/>
                                        </p:tgtEl>
                                        <p:attrNameLst>
                                          <p:attrName>style.visibility</p:attrName>
                                        </p:attrNameLst>
                                      </p:cBhvr>
                                      <p:to>
                                        <p:strVal val="visible"/>
                                      </p:to>
                                    </p:set>
                                    <p:anim calcmode="lin" valueType="num">
                                      <p:cBhvr>
                                        <p:cTn id="124" dur="500" fill="hold"/>
                                        <p:tgtEl>
                                          <p:spTgt spid="64"/>
                                        </p:tgtEl>
                                        <p:attrNameLst>
                                          <p:attrName>ppt_w</p:attrName>
                                        </p:attrNameLst>
                                      </p:cBhvr>
                                      <p:tavLst>
                                        <p:tav tm="0">
                                          <p:val>
                                            <p:fltVal val="0"/>
                                          </p:val>
                                        </p:tav>
                                        <p:tav tm="100000">
                                          <p:val>
                                            <p:strVal val="#ppt_w"/>
                                          </p:val>
                                        </p:tav>
                                      </p:tavLst>
                                    </p:anim>
                                    <p:anim calcmode="lin" valueType="num">
                                      <p:cBhvr>
                                        <p:cTn id="125" dur="500" fill="hold"/>
                                        <p:tgtEl>
                                          <p:spTgt spid="64"/>
                                        </p:tgtEl>
                                        <p:attrNameLst>
                                          <p:attrName>ppt_h</p:attrName>
                                        </p:attrNameLst>
                                      </p:cBhvr>
                                      <p:tavLst>
                                        <p:tav tm="0">
                                          <p:val>
                                            <p:fltVal val="0"/>
                                          </p:val>
                                        </p:tav>
                                        <p:tav tm="100000">
                                          <p:val>
                                            <p:strVal val="#ppt_h"/>
                                          </p:val>
                                        </p:tav>
                                      </p:tavLst>
                                    </p:anim>
                                    <p:anim calcmode="lin" valueType="num">
                                      <p:cBhvr>
                                        <p:cTn id="126" dur="500" fill="hold"/>
                                        <p:tgtEl>
                                          <p:spTgt spid="64"/>
                                        </p:tgtEl>
                                        <p:attrNameLst>
                                          <p:attrName>style.rotation</p:attrName>
                                        </p:attrNameLst>
                                      </p:cBhvr>
                                      <p:tavLst>
                                        <p:tav tm="0">
                                          <p:val>
                                            <p:fltVal val="360"/>
                                          </p:val>
                                        </p:tav>
                                        <p:tav tm="100000">
                                          <p:val>
                                            <p:fltVal val="0"/>
                                          </p:val>
                                        </p:tav>
                                      </p:tavLst>
                                    </p:anim>
                                    <p:animEffect transition="in" filter="fade">
                                      <p:cBhvr>
                                        <p:cTn id="127" dur="500"/>
                                        <p:tgtEl>
                                          <p:spTgt spid="64"/>
                                        </p:tgtEl>
                                      </p:cBhvr>
                                    </p:animEffect>
                                  </p:childTnLst>
                                </p:cTn>
                              </p:par>
                              <p:par>
                                <p:cTn id="128" presetID="49" presetClass="entr" presetSubtype="0" decel="100000" fill="hold" grpId="0" nodeType="withEffect">
                                  <p:stCondLst>
                                    <p:cond delay="250"/>
                                  </p:stCondLst>
                                  <p:childTnLst>
                                    <p:set>
                                      <p:cBhvr>
                                        <p:cTn id="129" dur="1" fill="hold">
                                          <p:stCondLst>
                                            <p:cond delay="0"/>
                                          </p:stCondLst>
                                        </p:cTn>
                                        <p:tgtEl>
                                          <p:spTgt spid="52"/>
                                        </p:tgtEl>
                                        <p:attrNameLst>
                                          <p:attrName>style.visibility</p:attrName>
                                        </p:attrNameLst>
                                      </p:cBhvr>
                                      <p:to>
                                        <p:strVal val="visible"/>
                                      </p:to>
                                    </p:set>
                                    <p:anim calcmode="lin" valueType="num">
                                      <p:cBhvr>
                                        <p:cTn id="130" dur="500" fill="hold"/>
                                        <p:tgtEl>
                                          <p:spTgt spid="52"/>
                                        </p:tgtEl>
                                        <p:attrNameLst>
                                          <p:attrName>ppt_w</p:attrName>
                                        </p:attrNameLst>
                                      </p:cBhvr>
                                      <p:tavLst>
                                        <p:tav tm="0">
                                          <p:val>
                                            <p:fltVal val="0"/>
                                          </p:val>
                                        </p:tav>
                                        <p:tav tm="100000">
                                          <p:val>
                                            <p:strVal val="#ppt_w"/>
                                          </p:val>
                                        </p:tav>
                                      </p:tavLst>
                                    </p:anim>
                                    <p:anim calcmode="lin" valueType="num">
                                      <p:cBhvr>
                                        <p:cTn id="131" dur="500" fill="hold"/>
                                        <p:tgtEl>
                                          <p:spTgt spid="52"/>
                                        </p:tgtEl>
                                        <p:attrNameLst>
                                          <p:attrName>ppt_h</p:attrName>
                                        </p:attrNameLst>
                                      </p:cBhvr>
                                      <p:tavLst>
                                        <p:tav tm="0">
                                          <p:val>
                                            <p:fltVal val="0"/>
                                          </p:val>
                                        </p:tav>
                                        <p:tav tm="100000">
                                          <p:val>
                                            <p:strVal val="#ppt_h"/>
                                          </p:val>
                                        </p:tav>
                                      </p:tavLst>
                                    </p:anim>
                                    <p:anim calcmode="lin" valueType="num">
                                      <p:cBhvr>
                                        <p:cTn id="132" dur="500" fill="hold"/>
                                        <p:tgtEl>
                                          <p:spTgt spid="52"/>
                                        </p:tgtEl>
                                        <p:attrNameLst>
                                          <p:attrName>style.rotation</p:attrName>
                                        </p:attrNameLst>
                                      </p:cBhvr>
                                      <p:tavLst>
                                        <p:tav tm="0">
                                          <p:val>
                                            <p:fltVal val="360"/>
                                          </p:val>
                                        </p:tav>
                                        <p:tav tm="100000">
                                          <p:val>
                                            <p:fltVal val="0"/>
                                          </p:val>
                                        </p:tav>
                                      </p:tavLst>
                                    </p:anim>
                                    <p:animEffect transition="in" filter="fade">
                                      <p:cBhvr>
                                        <p:cTn id="133" dur="500"/>
                                        <p:tgtEl>
                                          <p:spTgt spid="52"/>
                                        </p:tgtEl>
                                      </p:cBhvr>
                                    </p:animEffect>
                                  </p:childTnLst>
                                </p:cTn>
                              </p:par>
                              <p:par>
                                <p:cTn id="134" presetID="49" presetClass="entr" presetSubtype="0" decel="10000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 calcmode="lin" valueType="num">
                                      <p:cBhvr>
                                        <p:cTn id="136" dur="500" fill="hold"/>
                                        <p:tgtEl>
                                          <p:spTgt spid="63"/>
                                        </p:tgtEl>
                                        <p:attrNameLst>
                                          <p:attrName>ppt_w</p:attrName>
                                        </p:attrNameLst>
                                      </p:cBhvr>
                                      <p:tavLst>
                                        <p:tav tm="0">
                                          <p:val>
                                            <p:fltVal val="0"/>
                                          </p:val>
                                        </p:tav>
                                        <p:tav tm="100000">
                                          <p:val>
                                            <p:strVal val="#ppt_w"/>
                                          </p:val>
                                        </p:tav>
                                      </p:tavLst>
                                    </p:anim>
                                    <p:anim calcmode="lin" valueType="num">
                                      <p:cBhvr>
                                        <p:cTn id="137" dur="500" fill="hold"/>
                                        <p:tgtEl>
                                          <p:spTgt spid="63"/>
                                        </p:tgtEl>
                                        <p:attrNameLst>
                                          <p:attrName>ppt_h</p:attrName>
                                        </p:attrNameLst>
                                      </p:cBhvr>
                                      <p:tavLst>
                                        <p:tav tm="0">
                                          <p:val>
                                            <p:fltVal val="0"/>
                                          </p:val>
                                        </p:tav>
                                        <p:tav tm="100000">
                                          <p:val>
                                            <p:strVal val="#ppt_h"/>
                                          </p:val>
                                        </p:tav>
                                      </p:tavLst>
                                    </p:anim>
                                    <p:anim calcmode="lin" valueType="num">
                                      <p:cBhvr>
                                        <p:cTn id="138" dur="500" fill="hold"/>
                                        <p:tgtEl>
                                          <p:spTgt spid="63"/>
                                        </p:tgtEl>
                                        <p:attrNameLst>
                                          <p:attrName>style.rotation</p:attrName>
                                        </p:attrNameLst>
                                      </p:cBhvr>
                                      <p:tavLst>
                                        <p:tav tm="0">
                                          <p:val>
                                            <p:fltVal val="360"/>
                                          </p:val>
                                        </p:tav>
                                        <p:tav tm="100000">
                                          <p:val>
                                            <p:fltVal val="0"/>
                                          </p:val>
                                        </p:tav>
                                      </p:tavLst>
                                    </p:anim>
                                    <p:animEffect transition="in" filter="fade">
                                      <p:cBhvr>
                                        <p:cTn id="139" dur="500"/>
                                        <p:tgtEl>
                                          <p:spTgt spid="63"/>
                                        </p:tgtEl>
                                      </p:cBhvr>
                                    </p:animEffect>
                                  </p:childTnLst>
                                </p:cTn>
                              </p:par>
                              <p:par>
                                <p:cTn id="140" presetID="49" presetClass="entr" presetSubtype="0" decel="100000" fill="hold" grpId="0" nodeType="withEffect">
                                  <p:stCondLst>
                                    <p:cond delay="250"/>
                                  </p:stCondLst>
                                  <p:childTnLst>
                                    <p:set>
                                      <p:cBhvr>
                                        <p:cTn id="141" dur="1" fill="hold">
                                          <p:stCondLst>
                                            <p:cond delay="0"/>
                                          </p:stCondLst>
                                        </p:cTn>
                                        <p:tgtEl>
                                          <p:spTgt spid="69"/>
                                        </p:tgtEl>
                                        <p:attrNameLst>
                                          <p:attrName>style.visibility</p:attrName>
                                        </p:attrNameLst>
                                      </p:cBhvr>
                                      <p:to>
                                        <p:strVal val="visible"/>
                                      </p:to>
                                    </p:set>
                                    <p:anim calcmode="lin" valueType="num">
                                      <p:cBhvr>
                                        <p:cTn id="142" dur="500" fill="hold"/>
                                        <p:tgtEl>
                                          <p:spTgt spid="69"/>
                                        </p:tgtEl>
                                        <p:attrNameLst>
                                          <p:attrName>ppt_w</p:attrName>
                                        </p:attrNameLst>
                                      </p:cBhvr>
                                      <p:tavLst>
                                        <p:tav tm="0">
                                          <p:val>
                                            <p:fltVal val="0"/>
                                          </p:val>
                                        </p:tav>
                                        <p:tav tm="100000">
                                          <p:val>
                                            <p:strVal val="#ppt_w"/>
                                          </p:val>
                                        </p:tav>
                                      </p:tavLst>
                                    </p:anim>
                                    <p:anim calcmode="lin" valueType="num">
                                      <p:cBhvr>
                                        <p:cTn id="143" dur="500" fill="hold"/>
                                        <p:tgtEl>
                                          <p:spTgt spid="69"/>
                                        </p:tgtEl>
                                        <p:attrNameLst>
                                          <p:attrName>ppt_h</p:attrName>
                                        </p:attrNameLst>
                                      </p:cBhvr>
                                      <p:tavLst>
                                        <p:tav tm="0">
                                          <p:val>
                                            <p:fltVal val="0"/>
                                          </p:val>
                                        </p:tav>
                                        <p:tav tm="100000">
                                          <p:val>
                                            <p:strVal val="#ppt_h"/>
                                          </p:val>
                                        </p:tav>
                                      </p:tavLst>
                                    </p:anim>
                                    <p:anim calcmode="lin" valueType="num">
                                      <p:cBhvr>
                                        <p:cTn id="144" dur="500" fill="hold"/>
                                        <p:tgtEl>
                                          <p:spTgt spid="69"/>
                                        </p:tgtEl>
                                        <p:attrNameLst>
                                          <p:attrName>style.rotation</p:attrName>
                                        </p:attrNameLst>
                                      </p:cBhvr>
                                      <p:tavLst>
                                        <p:tav tm="0">
                                          <p:val>
                                            <p:fltVal val="360"/>
                                          </p:val>
                                        </p:tav>
                                        <p:tav tm="100000">
                                          <p:val>
                                            <p:fltVal val="0"/>
                                          </p:val>
                                        </p:tav>
                                      </p:tavLst>
                                    </p:anim>
                                    <p:animEffect transition="in" filter="fade">
                                      <p:cBhvr>
                                        <p:cTn id="14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系统框架设计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2" name="组合 41"/>
          <p:cNvGrpSpPr/>
          <p:nvPr/>
        </p:nvGrpSpPr>
        <p:grpSpPr>
          <a:xfrm>
            <a:off x="5334856" y="570216"/>
            <a:ext cx="263341" cy="395013"/>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52" name="Straight Connector 6"/>
          <p:cNvCxnSpPr/>
          <p:nvPr/>
        </p:nvCxnSpPr>
        <p:spPr>
          <a:xfrm>
            <a:off x="2418074" y="2888216"/>
            <a:ext cx="8827524" cy="0"/>
          </a:xfrm>
          <a:prstGeom prst="line">
            <a:avLst/>
          </a:prstGeom>
          <a:ln w="5715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矩形 47"/>
          <p:cNvSpPr>
            <a:spLocks noChangeArrowheads="1"/>
          </p:cNvSpPr>
          <p:nvPr/>
        </p:nvSpPr>
        <p:spPr bwMode="auto">
          <a:xfrm>
            <a:off x="2301749" y="1554878"/>
            <a:ext cx="9060174" cy="11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smtClean="0">
                <a:solidFill>
                  <a:schemeClr val="tx1">
                    <a:lumMod val="75000"/>
                    <a:lumOff val="25000"/>
                  </a:schemeClr>
                </a:solidFill>
              </a:rPr>
              <a:t>       </a:t>
            </a:r>
            <a:r>
              <a:rPr lang="zh-CN" altLang="zh-CN" sz="1400" smtClean="0">
                <a:solidFill>
                  <a:schemeClr val="tx1">
                    <a:lumMod val="75000"/>
                    <a:lumOff val="25000"/>
                  </a:schemeClr>
                </a:solidFill>
              </a:rPr>
              <a:t>进入</a:t>
            </a:r>
            <a:r>
              <a:rPr lang="zh-CN" altLang="zh-CN" sz="1400" dirty="0">
                <a:solidFill>
                  <a:schemeClr val="tx1">
                    <a:lumMod val="75000"/>
                    <a:lumOff val="25000"/>
                  </a:schemeClr>
                </a:solidFill>
              </a:rPr>
              <a:t>界面时，由前端界面发送</a:t>
            </a:r>
            <a:r>
              <a:rPr lang="en-US" altLang="zh-CN" sz="1400" dirty="0">
                <a:solidFill>
                  <a:schemeClr val="tx1">
                    <a:lumMod val="75000"/>
                    <a:lumOff val="25000"/>
                  </a:schemeClr>
                </a:solidFill>
              </a:rPr>
              <a:t>http</a:t>
            </a:r>
            <a:r>
              <a:rPr lang="zh-CN" altLang="zh-CN" sz="1400" dirty="0">
                <a:solidFill>
                  <a:schemeClr val="tx1">
                    <a:lumMod val="75000"/>
                    <a:lumOff val="25000"/>
                  </a:schemeClr>
                </a:solidFill>
              </a:rPr>
              <a:t>请求给后台获取数据，后台连接上数据库，接受到请求后从数据库中读取数据并格式化返回给前端界面。同时在前端界面发生增删改查时都会给后台发送请求，后台根据请求修改数据库并且返回给前端界面结果，这时当数据库的数据发生改变时，用户再进入点单系统时，获取到的数据则是更新后的数据，由此达到系统的管理与呈现。 </a:t>
            </a:r>
            <a:endParaRPr lang="zh-CN" altLang="en-US" sz="1400" dirty="0">
              <a:solidFill>
                <a:schemeClr val="tx1">
                  <a:lumMod val="75000"/>
                  <a:lumOff val="25000"/>
                </a:schemeClr>
              </a:solidFill>
              <a:sym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68" y="2740194"/>
            <a:ext cx="6977972" cy="4317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outVertical)">
                                      <p:cBhvr>
                                        <p:cTn id="15" dur="500"/>
                                        <p:tgtEl>
                                          <p:spTgt spid="53"/>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down)">
                                      <p:cBhvr>
                                        <p:cTn id="20" dur="500"/>
                                        <p:tgtEl>
                                          <p:spTgt spid="52"/>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2234433" y="5512905"/>
            <a:ext cx="7890228" cy="1166192"/>
            <a:chOff x="6201738" y="3485358"/>
            <a:chExt cx="2225194" cy="1869571"/>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720058"/>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通过把组件化的需求分析抽象化，完成用户点单模块的功能设计。</a:t>
              </a:r>
              <a:r>
                <a:rPr lang="zh-CN" altLang="zh-CN" sz="1400" dirty="0" smtClean="0">
                  <a:solidFill>
                    <a:schemeClr val="tx1">
                      <a:lumMod val="75000"/>
                      <a:lumOff val="25000"/>
                    </a:schemeClr>
                  </a:solidFill>
                  <a:latin typeface="微软雅黑" pitchFamily="34" charset="-122"/>
                  <a:ea typeface="微软雅黑" pitchFamily="34" charset="-122"/>
                </a:rPr>
                <a:t>用户</a:t>
              </a:r>
              <a:r>
                <a:rPr lang="zh-CN" altLang="zh-CN" sz="1400" dirty="0">
                  <a:solidFill>
                    <a:schemeClr val="tx1">
                      <a:lumMod val="75000"/>
                      <a:lumOff val="25000"/>
                    </a:schemeClr>
                  </a:solidFill>
                  <a:latin typeface="微软雅黑" pitchFamily="34" charset="-122"/>
                  <a:ea typeface="微软雅黑" pitchFamily="34" charset="-122"/>
                </a:rPr>
                <a:t>点单模块是用户进入系统后可以使用的所有功能模块，主要包括了购物车操作，查看店铺基础信息，查看商品列表，查看评论列表，查看商家具体信息这五大基础的</a:t>
              </a:r>
              <a:r>
                <a:rPr lang="zh-CN" altLang="zh-CN" sz="1400" dirty="0" smtClean="0">
                  <a:solidFill>
                    <a:schemeClr val="tx1">
                      <a:lumMod val="75000"/>
                      <a:lumOff val="25000"/>
                    </a:schemeClr>
                  </a:solidFill>
                  <a:latin typeface="微软雅黑" pitchFamily="34" charset="-122"/>
                  <a:ea typeface="微软雅黑" pitchFamily="34" charset="-122"/>
                </a:rPr>
                <a:t>功能</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0" y="767723"/>
            <a:ext cx="10058400" cy="4929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942937" y="5922439"/>
            <a:ext cx="9268401" cy="889178"/>
            <a:chOff x="6201738" y="3485359"/>
            <a:chExt cx="2225194" cy="1686814"/>
          </a:xfrm>
        </p:grpSpPr>
        <p:sp>
          <p:nvSpPr>
            <p:cNvPr id="72" name="矩形 71"/>
            <p:cNvSpPr/>
            <p:nvPr/>
          </p:nvSpPr>
          <p:spPr>
            <a:xfrm>
              <a:off x="6275172" y="3485359"/>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537302"/>
            </a:xfrm>
            <a:prstGeom prst="rect">
              <a:avLst/>
            </a:prstGeom>
          </p:spPr>
          <p:txBody>
            <a:bodyPr wrap="square">
              <a:spAutoFit/>
            </a:bodyPr>
            <a:lstStyle/>
            <a:p>
              <a:pPr>
                <a:lnSpc>
                  <a:spcPct val="13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zh-CN" sz="1400" dirty="0">
                  <a:solidFill>
                    <a:schemeClr val="tx1">
                      <a:lumMod val="75000"/>
                      <a:lumOff val="25000"/>
                    </a:schemeClr>
                  </a:solidFill>
                  <a:latin typeface="微软雅黑" pitchFamily="34" charset="-122"/>
                  <a:ea typeface="微软雅黑" pitchFamily="34" charset="-122"/>
                </a:rPr>
                <a:t>模块是管理员进入</a:t>
              </a:r>
              <a:r>
                <a:rPr lang="zh-CN" altLang="zh-CN" sz="1400" dirty="0" smtClean="0">
                  <a:solidFill>
                    <a:schemeClr val="tx1">
                      <a:lumMod val="75000"/>
                      <a:lumOff val="25000"/>
                    </a:schemeClr>
                  </a:solidFill>
                  <a:latin typeface="微软雅黑" pitchFamily="34" charset="-122"/>
                  <a:ea typeface="微软雅黑" pitchFamily="34" charset="-122"/>
                </a:rPr>
                <a:t>了</a:t>
              </a:r>
              <a:r>
                <a:rPr lang="zh-CN" altLang="en-US" sz="1400" dirty="0" smtClean="0">
                  <a:solidFill>
                    <a:schemeClr val="tx1">
                      <a:lumMod val="75000"/>
                      <a:lumOff val="25000"/>
                    </a:schemeClr>
                  </a:solidFill>
                  <a:latin typeface="微软雅黑" pitchFamily="34" charset="-122"/>
                  <a:ea typeface="微软雅黑" pitchFamily="34" charset="-122"/>
                </a:rPr>
                <a:t>系统</a:t>
              </a:r>
              <a:r>
                <a:rPr lang="zh-CN" altLang="zh-CN" sz="1400" dirty="0" smtClean="0">
                  <a:solidFill>
                    <a:schemeClr val="tx1">
                      <a:lumMod val="75000"/>
                      <a:lumOff val="25000"/>
                    </a:schemeClr>
                  </a:solidFill>
                  <a:latin typeface="微软雅黑" pitchFamily="34" charset="-122"/>
                  <a:ea typeface="微软雅黑" pitchFamily="34" charset="-122"/>
                </a:rPr>
                <a:t>之后</a:t>
              </a:r>
              <a:r>
                <a:rPr lang="zh-CN" altLang="zh-CN" sz="1400" dirty="0">
                  <a:solidFill>
                    <a:schemeClr val="tx1">
                      <a:lumMod val="75000"/>
                      <a:lumOff val="25000"/>
                    </a:schemeClr>
                  </a:solidFill>
                  <a:latin typeface="微软雅黑" pitchFamily="34" charset="-122"/>
                  <a:ea typeface="微软雅黑" pitchFamily="34" charset="-122"/>
                </a:rPr>
                <a:t>能够行使的功能，主要</a:t>
              </a:r>
              <a:r>
                <a:rPr lang="zh-CN" altLang="zh-CN" sz="1400" dirty="0" smtClean="0">
                  <a:solidFill>
                    <a:schemeClr val="tx1">
                      <a:lumMod val="75000"/>
                      <a:lumOff val="25000"/>
                    </a:schemeClr>
                  </a:solidFill>
                  <a:latin typeface="微软雅黑" pitchFamily="34" charset="-122"/>
                  <a:ea typeface="微软雅黑" pitchFamily="34" charset="-122"/>
                </a:rPr>
                <a:t>包括</a:t>
              </a:r>
              <a:r>
                <a:rPr lang="zh-CN" altLang="en-US" sz="1400" dirty="0" smtClean="0">
                  <a:solidFill>
                    <a:schemeClr val="tx1">
                      <a:lumMod val="75000"/>
                      <a:lumOff val="25000"/>
                    </a:schemeClr>
                  </a:solidFill>
                  <a:latin typeface="微软雅黑" pitchFamily="34" charset="-122"/>
                  <a:ea typeface="微软雅黑" pitchFamily="34" charset="-122"/>
                </a:rPr>
                <a:t>选择</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，选择可分为直接搜索已有商家，也可以新建商家。商家选择成功后</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即可行使</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zh-CN" sz="1400" dirty="0">
                  <a:solidFill>
                    <a:schemeClr val="tx1">
                      <a:lumMod val="75000"/>
                      <a:lumOff val="25000"/>
                    </a:schemeClr>
                  </a:solidFill>
                  <a:latin typeface="微软雅黑" pitchFamily="34" charset="-122"/>
                  <a:ea typeface="微软雅黑" pitchFamily="34" charset="-122"/>
                </a:rPr>
                <a:t>基础信息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商家商品信息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857" y="903892"/>
            <a:ext cx="9447481" cy="5201987"/>
          </a:xfrm>
          <a:prstGeom prst="rect">
            <a:avLst/>
          </a:prstGeom>
        </p:spPr>
      </p:pic>
    </p:spTree>
    <p:extLst>
      <p:ext uri="{BB962C8B-B14F-4D97-AF65-F5344CB8AC3E}">
        <p14:creationId xmlns:p14="http://schemas.microsoft.com/office/powerpoint/2010/main" val="143051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9915608" y="1457530"/>
            <a:ext cx="1878827" cy="4171561"/>
            <a:chOff x="6201738" y="3524605"/>
            <a:chExt cx="2255674" cy="2480153"/>
          </a:xfrm>
        </p:grpSpPr>
        <p:sp>
          <p:nvSpPr>
            <p:cNvPr id="72" name="矩形 71"/>
            <p:cNvSpPr/>
            <p:nvPr/>
          </p:nvSpPr>
          <p:spPr>
            <a:xfrm>
              <a:off x="6201738" y="3524605"/>
              <a:ext cx="2225194" cy="4355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32218" y="3634874"/>
              <a:ext cx="2225194" cy="2369884"/>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通过</a:t>
              </a:r>
              <a:r>
                <a:rPr lang="zh-CN" altLang="zh-CN" sz="1400" dirty="0">
                  <a:solidFill>
                    <a:schemeClr val="tx1">
                      <a:lumMod val="75000"/>
                      <a:lumOff val="25000"/>
                    </a:schemeClr>
                  </a:solidFill>
                  <a:latin typeface="微软雅黑" pitchFamily="34" charset="-122"/>
                  <a:ea typeface="微软雅黑" pitchFamily="34" charset="-122"/>
                </a:rPr>
                <a:t>顶层数据流可以确定实体应该有商家，商品，评论，可以由系统的更多需求得出商品又包括两个实体应该为分组实体和商品实体，一个分组可以拥有多个商品，一个商品也可以被多个分组拥有；而评论也包含两个实体，一个是评论的内容，一个是评论的用户，每一条评论只能由一个用户发出。故分析了这些实体关系之后可以画出</a:t>
              </a:r>
              <a:r>
                <a:rPr lang="en-US" altLang="zh-CN" sz="1400" dirty="0">
                  <a:solidFill>
                    <a:schemeClr val="tx1">
                      <a:lumMod val="75000"/>
                      <a:lumOff val="25000"/>
                    </a:schemeClr>
                  </a:solidFill>
                  <a:latin typeface="微软雅黑" pitchFamily="34" charset="-122"/>
                  <a:ea typeface="微软雅黑" pitchFamily="34" charset="-122"/>
                </a:rPr>
                <a:t>E-R</a:t>
              </a:r>
              <a:r>
                <a:rPr lang="zh-CN" altLang="zh-CN" sz="1400" dirty="0">
                  <a:solidFill>
                    <a:schemeClr val="tx1">
                      <a:lumMod val="75000"/>
                      <a:lumOff val="25000"/>
                    </a:schemeClr>
                  </a:solidFill>
                  <a:latin typeface="微软雅黑" pitchFamily="34" charset="-122"/>
                  <a:ea typeface="微软雅黑" pitchFamily="34" charset="-122"/>
                </a:rPr>
                <a:t>图 </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068177"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数据库设计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306" y="920760"/>
            <a:ext cx="8195298" cy="6189031"/>
          </a:xfrm>
          <a:prstGeom prst="rect">
            <a:avLst/>
          </a:prstGeom>
        </p:spPr>
      </p:pic>
    </p:spTree>
    <p:extLst>
      <p:ext uri="{BB962C8B-B14F-4D97-AF65-F5344CB8AC3E}">
        <p14:creationId xmlns:p14="http://schemas.microsoft.com/office/powerpoint/2010/main" val="812944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7666674"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系统实现</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第四部分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45" name="等腰三角形 44"/>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500" fill="hold"/>
                                        <p:tgtEl>
                                          <p:spTgt spid="72"/>
                                        </p:tgtEl>
                                        <p:attrNameLst>
                                          <p:attrName>ppt_w</p:attrName>
                                        </p:attrNameLst>
                                      </p:cBhvr>
                                      <p:tavLst>
                                        <p:tav tm="0">
                                          <p:val>
                                            <p:fltVal val="0"/>
                                          </p:val>
                                        </p:tav>
                                        <p:tav tm="100000">
                                          <p:val>
                                            <p:strVal val="#ppt_w"/>
                                          </p:val>
                                        </p:tav>
                                      </p:tavLst>
                                    </p:anim>
                                    <p:anim calcmode="lin" valueType="num">
                                      <p:cBhvr>
                                        <p:cTn id="27" dur="500" fill="hold"/>
                                        <p:tgtEl>
                                          <p:spTgt spid="72"/>
                                        </p:tgtEl>
                                        <p:attrNameLst>
                                          <p:attrName>ppt_h</p:attrName>
                                        </p:attrNameLst>
                                      </p:cBhvr>
                                      <p:tavLst>
                                        <p:tav tm="0">
                                          <p:val>
                                            <p:fltVal val="0"/>
                                          </p:val>
                                        </p:tav>
                                        <p:tav tm="100000">
                                          <p:val>
                                            <p:strVal val="#ppt_h"/>
                                          </p:val>
                                        </p:tav>
                                      </p:tavLst>
                                    </p:anim>
                                    <p:anim calcmode="lin" valueType="num">
                                      <p:cBhvr>
                                        <p:cTn id="28" dur="500" fill="hold"/>
                                        <p:tgtEl>
                                          <p:spTgt spid="72"/>
                                        </p:tgtEl>
                                        <p:attrNameLst>
                                          <p:attrName>style.rotation</p:attrName>
                                        </p:attrNameLst>
                                      </p:cBhvr>
                                      <p:tavLst>
                                        <p:tav tm="0">
                                          <p:val>
                                            <p:fltVal val="360"/>
                                          </p:val>
                                        </p:tav>
                                        <p:tav tm="100000">
                                          <p:val>
                                            <p:fltVal val="0"/>
                                          </p:val>
                                        </p:tav>
                                      </p:tavLst>
                                    </p:anim>
                                    <p:animEffect transition="in" filter="fade">
                                      <p:cBhvr>
                                        <p:cTn id="29" dur="500"/>
                                        <p:tgtEl>
                                          <p:spTgt spid="72"/>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fltVal val="0"/>
                                          </p:val>
                                        </p:tav>
                                        <p:tav tm="100000">
                                          <p:val>
                                            <p:strVal val="#ppt_w"/>
                                          </p:val>
                                        </p:tav>
                                      </p:tavLst>
                                    </p:anim>
                                    <p:anim calcmode="lin" valueType="num">
                                      <p:cBhvr>
                                        <p:cTn id="33" dur="500" fill="hold"/>
                                        <p:tgtEl>
                                          <p:spTgt spid="57"/>
                                        </p:tgtEl>
                                        <p:attrNameLst>
                                          <p:attrName>ppt_h</p:attrName>
                                        </p:attrNameLst>
                                      </p:cBhvr>
                                      <p:tavLst>
                                        <p:tav tm="0">
                                          <p:val>
                                            <p:fltVal val="0"/>
                                          </p:val>
                                        </p:tav>
                                        <p:tav tm="100000">
                                          <p:val>
                                            <p:strVal val="#ppt_h"/>
                                          </p:val>
                                        </p:tav>
                                      </p:tavLst>
                                    </p:anim>
                                    <p:anim calcmode="lin" valueType="num">
                                      <p:cBhvr>
                                        <p:cTn id="34" dur="500" fill="hold"/>
                                        <p:tgtEl>
                                          <p:spTgt spid="57"/>
                                        </p:tgtEl>
                                        <p:attrNameLst>
                                          <p:attrName>style.rotation</p:attrName>
                                        </p:attrNameLst>
                                      </p:cBhvr>
                                      <p:tavLst>
                                        <p:tav tm="0">
                                          <p:val>
                                            <p:fltVal val="360"/>
                                          </p:val>
                                        </p:tav>
                                        <p:tav tm="100000">
                                          <p:val>
                                            <p:fltVal val="0"/>
                                          </p:val>
                                        </p:tav>
                                      </p:tavLst>
                                    </p:anim>
                                    <p:animEffect transition="in" filter="fade">
                                      <p:cBhvr>
                                        <p:cTn id="35" dur="500"/>
                                        <p:tgtEl>
                                          <p:spTgt spid="57"/>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 calcmode="lin" valueType="num">
                                      <p:cBhvr>
                                        <p:cTn id="40" dur="500" fill="hold"/>
                                        <p:tgtEl>
                                          <p:spTgt spid="58"/>
                                        </p:tgtEl>
                                        <p:attrNameLst>
                                          <p:attrName>style.rotation</p:attrName>
                                        </p:attrNameLst>
                                      </p:cBhvr>
                                      <p:tavLst>
                                        <p:tav tm="0">
                                          <p:val>
                                            <p:fltVal val="360"/>
                                          </p:val>
                                        </p:tav>
                                        <p:tav tm="100000">
                                          <p:val>
                                            <p:fltVal val="0"/>
                                          </p:val>
                                        </p:tav>
                                      </p:tavLst>
                                    </p:anim>
                                    <p:animEffect transition="in" filter="fade">
                                      <p:cBhvr>
                                        <p:cTn id="41" dur="500"/>
                                        <p:tgtEl>
                                          <p:spTgt spid="58"/>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 calcmode="lin" valueType="num">
                                      <p:cBhvr>
                                        <p:cTn id="47" dur="500" fill="hold"/>
                                        <p:tgtEl>
                                          <p:spTgt spid="46"/>
                                        </p:tgtEl>
                                        <p:attrNameLst>
                                          <p:attrName>style.rotation</p:attrName>
                                        </p:attrNameLst>
                                      </p:cBhvr>
                                      <p:tavLst>
                                        <p:tav tm="0">
                                          <p:val>
                                            <p:fltVal val="360"/>
                                          </p:val>
                                        </p:tav>
                                        <p:tav tm="100000">
                                          <p:val>
                                            <p:fltVal val="0"/>
                                          </p:val>
                                        </p:tav>
                                      </p:tavLst>
                                    </p:anim>
                                    <p:animEffect transition="in" filter="fade">
                                      <p:cBhvr>
                                        <p:cTn id="48" dur="500"/>
                                        <p:tgtEl>
                                          <p:spTgt spid="46"/>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p:cTn id="51" dur="500" fill="hold"/>
                                        <p:tgtEl>
                                          <p:spTgt spid="61"/>
                                        </p:tgtEl>
                                        <p:attrNameLst>
                                          <p:attrName>ppt_w</p:attrName>
                                        </p:attrNameLst>
                                      </p:cBhvr>
                                      <p:tavLst>
                                        <p:tav tm="0">
                                          <p:val>
                                            <p:fltVal val="0"/>
                                          </p:val>
                                        </p:tav>
                                        <p:tav tm="100000">
                                          <p:val>
                                            <p:strVal val="#ppt_w"/>
                                          </p:val>
                                        </p:tav>
                                      </p:tavLst>
                                    </p:anim>
                                    <p:anim calcmode="lin" valueType="num">
                                      <p:cBhvr>
                                        <p:cTn id="52" dur="500" fill="hold"/>
                                        <p:tgtEl>
                                          <p:spTgt spid="61"/>
                                        </p:tgtEl>
                                        <p:attrNameLst>
                                          <p:attrName>ppt_h</p:attrName>
                                        </p:attrNameLst>
                                      </p:cBhvr>
                                      <p:tavLst>
                                        <p:tav tm="0">
                                          <p:val>
                                            <p:fltVal val="0"/>
                                          </p:val>
                                        </p:tav>
                                        <p:tav tm="100000">
                                          <p:val>
                                            <p:strVal val="#ppt_h"/>
                                          </p:val>
                                        </p:tav>
                                      </p:tavLst>
                                    </p:anim>
                                    <p:anim calcmode="lin" valueType="num">
                                      <p:cBhvr>
                                        <p:cTn id="53" dur="500" fill="hold"/>
                                        <p:tgtEl>
                                          <p:spTgt spid="61"/>
                                        </p:tgtEl>
                                        <p:attrNameLst>
                                          <p:attrName>style.rotation</p:attrName>
                                        </p:attrNameLst>
                                      </p:cBhvr>
                                      <p:tavLst>
                                        <p:tav tm="0">
                                          <p:val>
                                            <p:fltVal val="360"/>
                                          </p:val>
                                        </p:tav>
                                        <p:tav tm="100000">
                                          <p:val>
                                            <p:fltVal val="0"/>
                                          </p:val>
                                        </p:tav>
                                      </p:tavLst>
                                    </p:anim>
                                    <p:animEffect transition="in" filter="fade">
                                      <p:cBhvr>
                                        <p:cTn id="54" dur="500"/>
                                        <p:tgtEl>
                                          <p:spTgt spid="61"/>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p:cTn id="57" dur="500" fill="hold"/>
                                        <p:tgtEl>
                                          <p:spTgt spid="64"/>
                                        </p:tgtEl>
                                        <p:attrNameLst>
                                          <p:attrName>ppt_w</p:attrName>
                                        </p:attrNameLst>
                                      </p:cBhvr>
                                      <p:tavLst>
                                        <p:tav tm="0">
                                          <p:val>
                                            <p:fltVal val="0"/>
                                          </p:val>
                                        </p:tav>
                                        <p:tav tm="100000">
                                          <p:val>
                                            <p:strVal val="#ppt_w"/>
                                          </p:val>
                                        </p:tav>
                                      </p:tavLst>
                                    </p:anim>
                                    <p:anim calcmode="lin" valueType="num">
                                      <p:cBhvr>
                                        <p:cTn id="58" dur="500" fill="hold"/>
                                        <p:tgtEl>
                                          <p:spTgt spid="64"/>
                                        </p:tgtEl>
                                        <p:attrNameLst>
                                          <p:attrName>ppt_h</p:attrName>
                                        </p:attrNameLst>
                                      </p:cBhvr>
                                      <p:tavLst>
                                        <p:tav tm="0">
                                          <p:val>
                                            <p:fltVal val="0"/>
                                          </p:val>
                                        </p:tav>
                                        <p:tav tm="100000">
                                          <p:val>
                                            <p:strVal val="#ppt_h"/>
                                          </p:val>
                                        </p:tav>
                                      </p:tavLst>
                                    </p:anim>
                                    <p:anim calcmode="lin" valueType="num">
                                      <p:cBhvr>
                                        <p:cTn id="59" dur="500" fill="hold"/>
                                        <p:tgtEl>
                                          <p:spTgt spid="64"/>
                                        </p:tgtEl>
                                        <p:attrNameLst>
                                          <p:attrName>style.rotation</p:attrName>
                                        </p:attrNameLst>
                                      </p:cBhvr>
                                      <p:tavLst>
                                        <p:tav tm="0">
                                          <p:val>
                                            <p:fltVal val="360"/>
                                          </p:val>
                                        </p:tav>
                                        <p:tav tm="100000">
                                          <p:val>
                                            <p:fltVal val="0"/>
                                          </p:val>
                                        </p:tav>
                                      </p:tavLst>
                                    </p:anim>
                                    <p:animEffect transition="in" filter="fade">
                                      <p:cBhvr>
                                        <p:cTn id="60" dur="500"/>
                                        <p:tgtEl>
                                          <p:spTgt spid="64"/>
                                        </p:tgtEl>
                                      </p:cBhvr>
                                    </p:animEffect>
                                  </p:childTnLst>
                                </p:cTn>
                              </p:par>
                              <p:par>
                                <p:cTn id="61" presetID="49" presetClass="entr" presetSubtype="0" decel="100000" fill="hold" grpId="0"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 calcmode="lin" valueType="num">
                                      <p:cBhvr>
                                        <p:cTn id="65" dur="500" fill="hold"/>
                                        <p:tgtEl>
                                          <p:spTgt spid="62"/>
                                        </p:tgtEl>
                                        <p:attrNameLst>
                                          <p:attrName>style.rotation</p:attrName>
                                        </p:attrNameLst>
                                      </p:cBhvr>
                                      <p:tavLst>
                                        <p:tav tm="0">
                                          <p:val>
                                            <p:fltVal val="360"/>
                                          </p:val>
                                        </p:tav>
                                        <p:tav tm="100000">
                                          <p:val>
                                            <p:fltVal val="0"/>
                                          </p:val>
                                        </p:tav>
                                      </p:tavLst>
                                    </p:anim>
                                    <p:animEffect transition="in" filter="fade">
                                      <p:cBhvr>
                                        <p:cTn id="66" dur="500"/>
                                        <p:tgtEl>
                                          <p:spTgt spid="62"/>
                                        </p:tgtEl>
                                      </p:cBhvr>
                                    </p:animEffect>
                                  </p:childTnLst>
                                </p:cTn>
                              </p:par>
                              <p:par>
                                <p:cTn id="67" presetID="49" presetClass="entr" presetSubtype="0" decel="100000" fill="hold" grpId="0" nodeType="withEffect">
                                  <p:stCondLst>
                                    <p:cond delay="25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 calcmode="lin" valueType="num">
                                      <p:cBhvr>
                                        <p:cTn id="71" dur="500" fill="hold"/>
                                        <p:tgtEl>
                                          <p:spTgt spid="63"/>
                                        </p:tgtEl>
                                        <p:attrNameLst>
                                          <p:attrName>style.rotation</p:attrName>
                                        </p:attrNameLst>
                                      </p:cBhvr>
                                      <p:tavLst>
                                        <p:tav tm="0">
                                          <p:val>
                                            <p:fltVal val="360"/>
                                          </p:val>
                                        </p:tav>
                                        <p:tav tm="100000">
                                          <p:val>
                                            <p:fltVal val="0"/>
                                          </p:val>
                                        </p:tav>
                                      </p:tavLst>
                                    </p:anim>
                                    <p:animEffect transition="in" filter="fade">
                                      <p:cBhvr>
                                        <p:cTn id="72" dur="500"/>
                                        <p:tgtEl>
                                          <p:spTgt spid="63"/>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500" fill="hold"/>
                                        <p:tgtEl>
                                          <p:spTgt spid="47"/>
                                        </p:tgtEl>
                                        <p:attrNameLst>
                                          <p:attrName>ppt_w</p:attrName>
                                        </p:attrNameLst>
                                      </p:cBhvr>
                                      <p:tavLst>
                                        <p:tav tm="0">
                                          <p:val>
                                            <p:fltVal val="0"/>
                                          </p:val>
                                        </p:tav>
                                        <p:tav tm="100000">
                                          <p:val>
                                            <p:strVal val="#ppt_w"/>
                                          </p:val>
                                        </p:tav>
                                      </p:tavLst>
                                    </p:anim>
                                    <p:anim calcmode="lin" valueType="num">
                                      <p:cBhvr>
                                        <p:cTn id="76" dur="500" fill="hold"/>
                                        <p:tgtEl>
                                          <p:spTgt spid="47"/>
                                        </p:tgtEl>
                                        <p:attrNameLst>
                                          <p:attrName>ppt_h</p:attrName>
                                        </p:attrNameLst>
                                      </p:cBhvr>
                                      <p:tavLst>
                                        <p:tav tm="0">
                                          <p:val>
                                            <p:fltVal val="0"/>
                                          </p:val>
                                        </p:tav>
                                        <p:tav tm="100000">
                                          <p:val>
                                            <p:strVal val="#ppt_h"/>
                                          </p:val>
                                        </p:tav>
                                      </p:tavLst>
                                    </p:anim>
                                    <p:anim calcmode="lin" valueType="num">
                                      <p:cBhvr>
                                        <p:cTn id="77" dur="500" fill="hold"/>
                                        <p:tgtEl>
                                          <p:spTgt spid="47"/>
                                        </p:tgtEl>
                                        <p:attrNameLst>
                                          <p:attrName>style.rotation</p:attrName>
                                        </p:attrNameLst>
                                      </p:cBhvr>
                                      <p:tavLst>
                                        <p:tav tm="0">
                                          <p:val>
                                            <p:fltVal val="360"/>
                                          </p:val>
                                        </p:tav>
                                        <p:tav tm="100000">
                                          <p:val>
                                            <p:fltVal val="0"/>
                                          </p:val>
                                        </p:tav>
                                      </p:tavLst>
                                    </p:anim>
                                    <p:animEffect transition="in" filter="fade">
                                      <p:cBhvr>
                                        <p:cTn id="78" dur="500"/>
                                        <p:tgtEl>
                                          <p:spTgt spid="47"/>
                                        </p:tgtEl>
                                      </p:cBhvr>
                                    </p:animEffect>
                                  </p:childTnLst>
                                </p:cTn>
                              </p:par>
                              <p:par>
                                <p:cTn id="79" presetID="49" presetClass="entr" presetSubtype="0" decel="100000" fill="hold" grpId="0" nodeType="withEffect">
                                  <p:stCondLst>
                                    <p:cond delay="250"/>
                                  </p:stCondLst>
                                  <p:childTnLst>
                                    <p:set>
                                      <p:cBhvr>
                                        <p:cTn id="80" dur="1" fill="hold">
                                          <p:stCondLst>
                                            <p:cond delay="0"/>
                                          </p:stCondLst>
                                        </p:cTn>
                                        <p:tgtEl>
                                          <p:spTgt spid="60"/>
                                        </p:tgtEl>
                                        <p:attrNameLst>
                                          <p:attrName>style.visibility</p:attrName>
                                        </p:attrNameLst>
                                      </p:cBhvr>
                                      <p:to>
                                        <p:strVal val="visible"/>
                                      </p:to>
                                    </p:set>
                                    <p:anim calcmode="lin" valueType="num">
                                      <p:cBhvr>
                                        <p:cTn id="81" dur="500" fill="hold"/>
                                        <p:tgtEl>
                                          <p:spTgt spid="60"/>
                                        </p:tgtEl>
                                        <p:attrNameLst>
                                          <p:attrName>ppt_w</p:attrName>
                                        </p:attrNameLst>
                                      </p:cBhvr>
                                      <p:tavLst>
                                        <p:tav tm="0">
                                          <p:val>
                                            <p:fltVal val="0"/>
                                          </p:val>
                                        </p:tav>
                                        <p:tav tm="100000">
                                          <p:val>
                                            <p:strVal val="#ppt_w"/>
                                          </p:val>
                                        </p:tav>
                                      </p:tavLst>
                                    </p:anim>
                                    <p:anim calcmode="lin" valueType="num">
                                      <p:cBhvr>
                                        <p:cTn id="82" dur="500" fill="hold"/>
                                        <p:tgtEl>
                                          <p:spTgt spid="60"/>
                                        </p:tgtEl>
                                        <p:attrNameLst>
                                          <p:attrName>ppt_h</p:attrName>
                                        </p:attrNameLst>
                                      </p:cBhvr>
                                      <p:tavLst>
                                        <p:tav tm="0">
                                          <p:val>
                                            <p:fltVal val="0"/>
                                          </p:val>
                                        </p:tav>
                                        <p:tav tm="100000">
                                          <p:val>
                                            <p:strVal val="#ppt_h"/>
                                          </p:val>
                                        </p:tav>
                                      </p:tavLst>
                                    </p:anim>
                                    <p:anim calcmode="lin" valueType="num">
                                      <p:cBhvr>
                                        <p:cTn id="83" dur="500" fill="hold"/>
                                        <p:tgtEl>
                                          <p:spTgt spid="60"/>
                                        </p:tgtEl>
                                        <p:attrNameLst>
                                          <p:attrName>style.rotation</p:attrName>
                                        </p:attrNameLst>
                                      </p:cBhvr>
                                      <p:tavLst>
                                        <p:tav tm="0">
                                          <p:val>
                                            <p:fltVal val="360"/>
                                          </p:val>
                                        </p:tav>
                                        <p:tav tm="100000">
                                          <p:val>
                                            <p:fltVal val="0"/>
                                          </p:val>
                                        </p:tav>
                                      </p:tavLst>
                                    </p:anim>
                                    <p:animEffect transition="in" filter="fade">
                                      <p:cBhvr>
                                        <p:cTn id="84" dur="500"/>
                                        <p:tgtEl>
                                          <p:spTgt spid="60"/>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 calcmode="lin" valueType="num">
                                      <p:cBhvr>
                                        <p:cTn id="89" dur="500" fill="hold"/>
                                        <p:tgtEl>
                                          <p:spTgt spid="69"/>
                                        </p:tgtEl>
                                        <p:attrNameLst>
                                          <p:attrName>style.rotation</p:attrName>
                                        </p:attrNameLst>
                                      </p:cBhvr>
                                      <p:tavLst>
                                        <p:tav tm="0">
                                          <p:val>
                                            <p:fltVal val="360"/>
                                          </p:val>
                                        </p:tav>
                                        <p:tav tm="100000">
                                          <p:val>
                                            <p:fltVal val="0"/>
                                          </p:val>
                                        </p:tav>
                                      </p:tavLst>
                                    </p:anim>
                                    <p:animEffect transition="in" filter="fade">
                                      <p:cBhvr>
                                        <p:cTn id="90" dur="500"/>
                                        <p:tgtEl>
                                          <p:spTgt spid="69"/>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45"/>
                                        </p:tgtEl>
                                        <p:attrNameLst>
                                          <p:attrName>style.visibility</p:attrName>
                                        </p:attrNameLst>
                                      </p:cBhvr>
                                      <p:to>
                                        <p:strVal val="visible"/>
                                      </p:to>
                                    </p:set>
                                    <p:anim calcmode="lin" valueType="num">
                                      <p:cBhvr>
                                        <p:cTn id="93" dur="500" fill="hold"/>
                                        <p:tgtEl>
                                          <p:spTgt spid="45"/>
                                        </p:tgtEl>
                                        <p:attrNameLst>
                                          <p:attrName>ppt_w</p:attrName>
                                        </p:attrNameLst>
                                      </p:cBhvr>
                                      <p:tavLst>
                                        <p:tav tm="0">
                                          <p:val>
                                            <p:fltVal val="0"/>
                                          </p:val>
                                        </p:tav>
                                        <p:tav tm="100000">
                                          <p:val>
                                            <p:strVal val="#ppt_w"/>
                                          </p:val>
                                        </p:tav>
                                      </p:tavLst>
                                    </p:anim>
                                    <p:anim calcmode="lin" valueType="num">
                                      <p:cBhvr>
                                        <p:cTn id="94" dur="500" fill="hold"/>
                                        <p:tgtEl>
                                          <p:spTgt spid="45"/>
                                        </p:tgtEl>
                                        <p:attrNameLst>
                                          <p:attrName>ppt_h</p:attrName>
                                        </p:attrNameLst>
                                      </p:cBhvr>
                                      <p:tavLst>
                                        <p:tav tm="0">
                                          <p:val>
                                            <p:fltVal val="0"/>
                                          </p:val>
                                        </p:tav>
                                        <p:tav tm="100000">
                                          <p:val>
                                            <p:strVal val="#ppt_h"/>
                                          </p:val>
                                        </p:tav>
                                      </p:tavLst>
                                    </p:anim>
                                    <p:anim calcmode="lin" valueType="num">
                                      <p:cBhvr>
                                        <p:cTn id="95" dur="500" fill="hold"/>
                                        <p:tgtEl>
                                          <p:spTgt spid="45"/>
                                        </p:tgtEl>
                                        <p:attrNameLst>
                                          <p:attrName>style.rotation</p:attrName>
                                        </p:attrNameLst>
                                      </p:cBhvr>
                                      <p:tavLst>
                                        <p:tav tm="0">
                                          <p:val>
                                            <p:fltVal val="360"/>
                                          </p:val>
                                        </p:tav>
                                        <p:tav tm="100000">
                                          <p:val>
                                            <p:fltVal val="0"/>
                                          </p:val>
                                        </p:tav>
                                      </p:tavLst>
                                    </p:anim>
                                    <p:animEffect transition="in" filter="fade">
                                      <p:cBhvr>
                                        <p:cTn id="96" dur="500"/>
                                        <p:tgtEl>
                                          <p:spTgt spid="45"/>
                                        </p:tgtEl>
                                      </p:cBhvr>
                                    </p:animEffect>
                                  </p:childTnLst>
                                </p:cTn>
                              </p:par>
                              <p:par>
                                <p:cTn id="97" presetID="49" presetClass="entr" presetSubtype="0" decel="100000" fill="hold" grpId="0" nodeType="withEffect">
                                  <p:stCondLst>
                                    <p:cond delay="250"/>
                                  </p:stCondLst>
                                  <p:childTnLst>
                                    <p:set>
                                      <p:cBhvr>
                                        <p:cTn id="98" dur="1" fill="hold">
                                          <p:stCondLst>
                                            <p:cond delay="0"/>
                                          </p:stCondLst>
                                        </p:cTn>
                                        <p:tgtEl>
                                          <p:spTgt spid="67"/>
                                        </p:tgtEl>
                                        <p:attrNameLst>
                                          <p:attrName>style.visibility</p:attrName>
                                        </p:attrNameLst>
                                      </p:cBhvr>
                                      <p:to>
                                        <p:strVal val="visible"/>
                                      </p:to>
                                    </p:set>
                                    <p:anim calcmode="lin" valueType="num">
                                      <p:cBhvr>
                                        <p:cTn id="99" dur="500" fill="hold"/>
                                        <p:tgtEl>
                                          <p:spTgt spid="67"/>
                                        </p:tgtEl>
                                        <p:attrNameLst>
                                          <p:attrName>ppt_w</p:attrName>
                                        </p:attrNameLst>
                                      </p:cBhvr>
                                      <p:tavLst>
                                        <p:tav tm="0">
                                          <p:val>
                                            <p:fltVal val="0"/>
                                          </p:val>
                                        </p:tav>
                                        <p:tav tm="100000">
                                          <p:val>
                                            <p:strVal val="#ppt_w"/>
                                          </p:val>
                                        </p:tav>
                                      </p:tavLst>
                                    </p:anim>
                                    <p:anim calcmode="lin" valueType="num">
                                      <p:cBhvr>
                                        <p:cTn id="100" dur="500" fill="hold"/>
                                        <p:tgtEl>
                                          <p:spTgt spid="67"/>
                                        </p:tgtEl>
                                        <p:attrNameLst>
                                          <p:attrName>ppt_h</p:attrName>
                                        </p:attrNameLst>
                                      </p:cBhvr>
                                      <p:tavLst>
                                        <p:tav tm="0">
                                          <p:val>
                                            <p:fltVal val="0"/>
                                          </p:val>
                                        </p:tav>
                                        <p:tav tm="100000">
                                          <p:val>
                                            <p:strVal val="#ppt_h"/>
                                          </p:val>
                                        </p:tav>
                                      </p:tavLst>
                                    </p:anim>
                                    <p:anim calcmode="lin" valueType="num">
                                      <p:cBhvr>
                                        <p:cTn id="101" dur="500" fill="hold"/>
                                        <p:tgtEl>
                                          <p:spTgt spid="67"/>
                                        </p:tgtEl>
                                        <p:attrNameLst>
                                          <p:attrName>style.rotation</p:attrName>
                                        </p:attrNameLst>
                                      </p:cBhvr>
                                      <p:tavLst>
                                        <p:tav tm="0">
                                          <p:val>
                                            <p:fltVal val="360"/>
                                          </p:val>
                                        </p:tav>
                                        <p:tav tm="100000">
                                          <p:val>
                                            <p:fltVal val="0"/>
                                          </p:val>
                                        </p:tav>
                                      </p:tavLst>
                                    </p:anim>
                                    <p:animEffect transition="in" filter="fade">
                                      <p:cBhvr>
                                        <p:cTn id="102" dur="500"/>
                                        <p:tgtEl>
                                          <p:spTgt spid="67"/>
                                        </p:tgtEl>
                                      </p:cBhvr>
                                    </p:animEffect>
                                  </p:childTnLst>
                                </p:cTn>
                              </p:par>
                              <p:par>
                                <p:cTn id="103" presetID="49" presetClass="entr" presetSubtype="0" decel="100000" fill="hold" grpId="0" nodeType="withEffect">
                                  <p:stCondLst>
                                    <p:cond delay="25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500" fill="hold"/>
                                        <p:tgtEl>
                                          <p:spTgt spid="66"/>
                                        </p:tgtEl>
                                        <p:attrNameLst>
                                          <p:attrName>ppt_w</p:attrName>
                                        </p:attrNameLst>
                                      </p:cBhvr>
                                      <p:tavLst>
                                        <p:tav tm="0">
                                          <p:val>
                                            <p:fltVal val="0"/>
                                          </p:val>
                                        </p:tav>
                                        <p:tav tm="100000">
                                          <p:val>
                                            <p:strVal val="#ppt_w"/>
                                          </p:val>
                                        </p:tav>
                                      </p:tavLst>
                                    </p:anim>
                                    <p:anim calcmode="lin" valueType="num">
                                      <p:cBhvr>
                                        <p:cTn id="106" dur="500" fill="hold"/>
                                        <p:tgtEl>
                                          <p:spTgt spid="66"/>
                                        </p:tgtEl>
                                        <p:attrNameLst>
                                          <p:attrName>ppt_h</p:attrName>
                                        </p:attrNameLst>
                                      </p:cBhvr>
                                      <p:tavLst>
                                        <p:tav tm="0">
                                          <p:val>
                                            <p:fltVal val="0"/>
                                          </p:val>
                                        </p:tav>
                                        <p:tav tm="100000">
                                          <p:val>
                                            <p:strVal val="#ppt_h"/>
                                          </p:val>
                                        </p:tav>
                                      </p:tavLst>
                                    </p:anim>
                                    <p:anim calcmode="lin" valueType="num">
                                      <p:cBhvr>
                                        <p:cTn id="107" dur="500" fill="hold"/>
                                        <p:tgtEl>
                                          <p:spTgt spid="66"/>
                                        </p:tgtEl>
                                        <p:attrNameLst>
                                          <p:attrName>style.rotation</p:attrName>
                                        </p:attrNameLst>
                                      </p:cBhvr>
                                      <p:tavLst>
                                        <p:tav tm="0">
                                          <p:val>
                                            <p:fltVal val="360"/>
                                          </p:val>
                                        </p:tav>
                                        <p:tav tm="100000">
                                          <p:val>
                                            <p:fltVal val="0"/>
                                          </p:val>
                                        </p:tav>
                                      </p:tavLst>
                                    </p:anim>
                                    <p:animEffect transition="in" filter="fade">
                                      <p:cBhvr>
                                        <p:cTn id="108" dur="500"/>
                                        <p:tgtEl>
                                          <p:spTgt spid="66"/>
                                        </p:tgtEl>
                                      </p:cBhvr>
                                    </p:animEffect>
                                  </p:childTnLst>
                                </p:cTn>
                              </p:par>
                            </p:childTnLst>
                          </p:cTn>
                        </p:par>
                        <p:par>
                          <p:cTn id="109" fill="hold">
                            <p:stCondLst>
                              <p:cond delay="3250"/>
                            </p:stCondLst>
                            <p:childTnLst>
                              <p:par>
                                <p:cTn id="110" presetID="49" presetClass="entr" presetSubtype="0" decel="100000" fill="hold" grpId="0" nodeType="after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500" fill="hold"/>
                                        <p:tgtEl>
                                          <p:spTgt spid="65"/>
                                        </p:tgtEl>
                                        <p:attrNameLst>
                                          <p:attrName>ppt_w</p:attrName>
                                        </p:attrNameLst>
                                      </p:cBhvr>
                                      <p:tavLst>
                                        <p:tav tm="0">
                                          <p:val>
                                            <p:fltVal val="0"/>
                                          </p:val>
                                        </p:tav>
                                        <p:tav tm="100000">
                                          <p:val>
                                            <p:strVal val="#ppt_w"/>
                                          </p:val>
                                        </p:tav>
                                      </p:tavLst>
                                    </p:anim>
                                    <p:anim calcmode="lin" valueType="num">
                                      <p:cBhvr>
                                        <p:cTn id="113" dur="500" fill="hold"/>
                                        <p:tgtEl>
                                          <p:spTgt spid="65"/>
                                        </p:tgtEl>
                                        <p:attrNameLst>
                                          <p:attrName>ppt_h</p:attrName>
                                        </p:attrNameLst>
                                      </p:cBhvr>
                                      <p:tavLst>
                                        <p:tav tm="0">
                                          <p:val>
                                            <p:fltVal val="0"/>
                                          </p:val>
                                        </p:tav>
                                        <p:tav tm="100000">
                                          <p:val>
                                            <p:strVal val="#ppt_h"/>
                                          </p:val>
                                        </p:tav>
                                      </p:tavLst>
                                    </p:anim>
                                    <p:anim calcmode="lin" valueType="num">
                                      <p:cBhvr>
                                        <p:cTn id="114" dur="500" fill="hold"/>
                                        <p:tgtEl>
                                          <p:spTgt spid="65"/>
                                        </p:tgtEl>
                                        <p:attrNameLst>
                                          <p:attrName>style.rotation</p:attrName>
                                        </p:attrNameLst>
                                      </p:cBhvr>
                                      <p:tavLst>
                                        <p:tav tm="0">
                                          <p:val>
                                            <p:fltVal val="360"/>
                                          </p:val>
                                        </p:tav>
                                        <p:tav tm="100000">
                                          <p:val>
                                            <p:fltVal val="0"/>
                                          </p:val>
                                        </p:tav>
                                      </p:tavLst>
                                    </p:anim>
                                    <p:animEffect transition="in" filter="fade">
                                      <p:cBhvr>
                                        <p:cTn id="115" dur="500"/>
                                        <p:tgtEl>
                                          <p:spTgt spid="65"/>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 calcmode="lin" valueType="num">
                                      <p:cBhvr>
                                        <p:cTn id="118" dur="500" fill="hold"/>
                                        <p:tgtEl>
                                          <p:spTgt spid="68"/>
                                        </p:tgtEl>
                                        <p:attrNameLst>
                                          <p:attrName>ppt_w</p:attrName>
                                        </p:attrNameLst>
                                      </p:cBhvr>
                                      <p:tavLst>
                                        <p:tav tm="0">
                                          <p:val>
                                            <p:fltVal val="0"/>
                                          </p:val>
                                        </p:tav>
                                        <p:tav tm="100000">
                                          <p:val>
                                            <p:strVal val="#ppt_w"/>
                                          </p:val>
                                        </p:tav>
                                      </p:tavLst>
                                    </p:anim>
                                    <p:anim calcmode="lin" valueType="num">
                                      <p:cBhvr>
                                        <p:cTn id="119" dur="500" fill="hold"/>
                                        <p:tgtEl>
                                          <p:spTgt spid="68"/>
                                        </p:tgtEl>
                                        <p:attrNameLst>
                                          <p:attrName>ppt_h</p:attrName>
                                        </p:attrNameLst>
                                      </p:cBhvr>
                                      <p:tavLst>
                                        <p:tav tm="0">
                                          <p:val>
                                            <p:fltVal val="0"/>
                                          </p:val>
                                        </p:tav>
                                        <p:tav tm="100000">
                                          <p:val>
                                            <p:strVal val="#ppt_h"/>
                                          </p:val>
                                        </p:tav>
                                      </p:tavLst>
                                    </p:anim>
                                    <p:anim calcmode="lin" valueType="num">
                                      <p:cBhvr>
                                        <p:cTn id="120" dur="500" fill="hold"/>
                                        <p:tgtEl>
                                          <p:spTgt spid="68"/>
                                        </p:tgtEl>
                                        <p:attrNameLst>
                                          <p:attrName>style.rotation</p:attrName>
                                        </p:attrNameLst>
                                      </p:cBhvr>
                                      <p:tavLst>
                                        <p:tav tm="0">
                                          <p:val>
                                            <p:fltVal val="360"/>
                                          </p:val>
                                        </p:tav>
                                        <p:tav tm="100000">
                                          <p:val>
                                            <p:fltVal val="0"/>
                                          </p:val>
                                        </p:tav>
                                      </p:tavLst>
                                    </p:anim>
                                    <p:animEffect transition="in" filter="fade">
                                      <p:cBhvr>
                                        <p:cTn id="121" dur="500"/>
                                        <p:tgtEl>
                                          <p:spTgt spid="68"/>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 calcmode="lin" valueType="num">
                                      <p:cBhvr>
                                        <p:cTn id="124" dur="500" fill="hold"/>
                                        <p:tgtEl>
                                          <p:spTgt spid="71"/>
                                        </p:tgtEl>
                                        <p:attrNameLst>
                                          <p:attrName>ppt_w</p:attrName>
                                        </p:attrNameLst>
                                      </p:cBhvr>
                                      <p:tavLst>
                                        <p:tav tm="0">
                                          <p:val>
                                            <p:fltVal val="0"/>
                                          </p:val>
                                        </p:tav>
                                        <p:tav tm="100000">
                                          <p:val>
                                            <p:strVal val="#ppt_w"/>
                                          </p:val>
                                        </p:tav>
                                      </p:tavLst>
                                    </p:anim>
                                    <p:anim calcmode="lin" valueType="num">
                                      <p:cBhvr>
                                        <p:cTn id="125" dur="500" fill="hold"/>
                                        <p:tgtEl>
                                          <p:spTgt spid="71"/>
                                        </p:tgtEl>
                                        <p:attrNameLst>
                                          <p:attrName>ppt_h</p:attrName>
                                        </p:attrNameLst>
                                      </p:cBhvr>
                                      <p:tavLst>
                                        <p:tav tm="0">
                                          <p:val>
                                            <p:fltVal val="0"/>
                                          </p:val>
                                        </p:tav>
                                        <p:tav tm="100000">
                                          <p:val>
                                            <p:strVal val="#ppt_h"/>
                                          </p:val>
                                        </p:tav>
                                      </p:tavLst>
                                    </p:anim>
                                    <p:anim calcmode="lin" valueType="num">
                                      <p:cBhvr>
                                        <p:cTn id="126" dur="500" fill="hold"/>
                                        <p:tgtEl>
                                          <p:spTgt spid="71"/>
                                        </p:tgtEl>
                                        <p:attrNameLst>
                                          <p:attrName>style.rotation</p:attrName>
                                        </p:attrNameLst>
                                      </p:cBhvr>
                                      <p:tavLst>
                                        <p:tav tm="0">
                                          <p:val>
                                            <p:fltVal val="360"/>
                                          </p:val>
                                        </p:tav>
                                        <p:tav tm="100000">
                                          <p:val>
                                            <p:fltVal val="0"/>
                                          </p:val>
                                        </p:tav>
                                      </p:tavLst>
                                    </p:anim>
                                    <p:animEffect transition="in" filter="fade">
                                      <p:cBhvr>
                                        <p:cTn id="127" dur="500"/>
                                        <p:tgtEl>
                                          <p:spTgt spid="71"/>
                                        </p:tgtEl>
                                      </p:cBhvr>
                                    </p:animEffect>
                                  </p:childTnLst>
                                </p:cTn>
                              </p:par>
                              <p:par>
                                <p:cTn id="128" presetID="49" presetClass="entr" presetSubtype="0" decel="100000" fill="hold" grpId="0" nodeType="withEffect">
                                  <p:stCondLst>
                                    <p:cond delay="250"/>
                                  </p:stCondLst>
                                  <p:childTnLst>
                                    <p:set>
                                      <p:cBhvr>
                                        <p:cTn id="129" dur="1" fill="hold">
                                          <p:stCondLst>
                                            <p:cond delay="0"/>
                                          </p:stCondLst>
                                        </p:cTn>
                                        <p:tgtEl>
                                          <p:spTgt spid="59"/>
                                        </p:tgtEl>
                                        <p:attrNameLst>
                                          <p:attrName>style.visibility</p:attrName>
                                        </p:attrNameLst>
                                      </p:cBhvr>
                                      <p:to>
                                        <p:strVal val="visible"/>
                                      </p:to>
                                    </p:set>
                                    <p:anim calcmode="lin" valueType="num">
                                      <p:cBhvr>
                                        <p:cTn id="130" dur="500" fill="hold"/>
                                        <p:tgtEl>
                                          <p:spTgt spid="59"/>
                                        </p:tgtEl>
                                        <p:attrNameLst>
                                          <p:attrName>ppt_w</p:attrName>
                                        </p:attrNameLst>
                                      </p:cBhvr>
                                      <p:tavLst>
                                        <p:tav tm="0">
                                          <p:val>
                                            <p:fltVal val="0"/>
                                          </p:val>
                                        </p:tav>
                                        <p:tav tm="100000">
                                          <p:val>
                                            <p:strVal val="#ppt_w"/>
                                          </p:val>
                                        </p:tav>
                                      </p:tavLst>
                                    </p:anim>
                                    <p:anim calcmode="lin" valueType="num">
                                      <p:cBhvr>
                                        <p:cTn id="131" dur="500" fill="hold"/>
                                        <p:tgtEl>
                                          <p:spTgt spid="59"/>
                                        </p:tgtEl>
                                        <p:attrNameLst>
                                          <p:attrName>ppt_h</p:attrName>
                                        </p:attrNameLst>
                                      </p:cBhvr>
                                      <p:tavLst>
                                        <p:tav tm="0">
                                          <p:val>
                                            <p:fltVal val="0"/>
                                          </p:val>
                                        </p:tav>
                                        <p:tav tm="100000">
                                          <p:val>
                                            <p:strVal val="#ppt_h"/>
                                          </p:val>
                                        </p:tav>
                                      </p:tavLst>
                                    </p:anim>
                                    <p:anim calcmode="lin" valueType="num">
                                      <p:cBhvr>
                                        <p:cTn id="132" dur="500" fill="hold"/>
                                        <p:tgtEl>
                                          <p:spTgt spid="59"/>
                                        </p:tgtEl>
                                        <p:attrNameLst>
                                          <p:attrName>style.rotation</p:attrName>
                                        </p:attrNameLst>
                                      </p:cBhvr>
                                      <p:tavLst>
                                        <p:tav tm="0">
                                          <p:val>
                                            <p:fltVal val="360"/>
                                          </p:val>
                                        </p:tav>
                                        <p:tav tm="100000">
                                          <p:val>
                                            <p:fltVal val="0"/>
                                          </p:val>
                                        </p:tav>
                                      </p:tavLst>
                                    </p:anim>
                                    <p:animEffect transition="in" filter="fade">
                                      <p:cBhvr>
                                        <p:cTn id="133" dur="500"/>
                                        <p:tgtEl>
                                          <p:spTgt spid="59"/>
                                        </p:tgtEl>
                                      </p:cBhvr>
                                    </p:animEffect>
                                  </p:childTnLst>
                                </p:cTn>
                              </p:par>
                              <p:par>
                                <p:cTn id="134" presetID="49" presetClass="entr" presetSubtype="0" decel="100000" fill="hold" grpId="0" nodeType="withEffect">
                                  <p:stCondLst>
                                    <p:cond delay="25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 calcmode="lin" valueType="num">
                                      <p:cBhvr>
                                        <p:cTn id="138" dur="500" fill="hold"/>
                                        <p:tgtEl>
                                          <p:spTgt spid="70"/>
                                        </p:tgtEl>
                                        <p:attrNameLst>
                                          <p:attrName>style.rotation</p:attrName>
                                        </p:attrNameLst>
                                      </p:cBhvr>
                                      <p:tavLst>
                                        <p:tav tm="0">
                                          <p:val>
                                            <p:fltVal val="360"/>
                                          </p:val>
                                        </p:tav>
                                        <p:tav tm="100000">
                                          <p:val>
                                            <p:fltVal val="0"/>
                                          </p:val>
                                        </p:tav>
                                      </p:tavLst>
                                    </p:anim>
                                    <p:animEffect transition="in" filter="fade">
                                      <p:cBhvr>
                                        <p:cTn id="139" dur="500"/>
                                        <p:tgtEl>
                                          <p:spTgt spid="70"/>
                                        </p:tgtEl>
                                      </p:cBhvr>
                                    </p:animEffect>
                                  </p:childTnLst>
                                </p:cTn>
                              </p:par>
                              <p:par>
                                <p:cTn id="140" presetID="49" presetClass="entr" presetSubtype="0" decel="100000" fill="hold" grpId="0" nodeType="withEffect">
                                  <p:stCondLst>
                                    <p:cond delay="250"/>
                                  </p:stCondLst>
                                  <p:childTnLst>
                                    <p:set>
                                      <p:cBhvr>
                                        <p:cTn id="141" dur="1" fill="hold">
                                          <p:stCondLst>
                                            <p:cond delay="0"/>
                                          </p:stCondLst>
                                        </p:cTn>
                                        <p:tgtEl>
                                          <p:spTgt spid="76"/>
                                        </p:tgtEl>
                                        <p:attrNameLst>
                                          <p:attrName>style.visibility</p:attrName>
                                        </p:attrNameLst>
                                      </p:cBhvr>
                                      <p:to>
                                        <p:strVal val="visible"/>
                                      </p:to>
                                    </p:set>
                                    <p:anim calcmode="lin" valueType="num">
                                      <p:cBhvr>
                                        <p:cTn id="142" dur="500" fill="hold"/>
                                        <p:tgtEl>
                                          <p:spTgt spid="76"/>
                                        </p:tgtEl>
                                        <p:attrNameLst>
                                          <p:attrName>ppt_w</p:attrName>
                                        </p:attrNameLst>
                                      </p:cBhvr>
                                      <p:tavLst>
                                        <p:tav tm="0">
                                          <p:val>
                                            <p:fltVal val="0"/>
                                          </p:val>
                                        </p:tav>
                                        <p:tav tm="100000">
                                          <p:val>
                                            <p:strVal val="#ppt_w"/>
                                          </p:val>
                                        </p:tav>
                                      </p:tavLst>
                                    </p:anim>
                                    <p:anim calcmode="lin" valueType="num">
                                      <p:cBhvr>
                                        <p:cTn id="143" dur="500" fill="hold"/>
                                        <p:tgtEl>
                                          <p:spTgt spid="76"/>
                                        </p:tgtEl>
                                        <p:attrNameLst>
                                          <p:attrName>ppt_h</p:attrName>
                                        </p:attrNameLst>
                                      </p:cBhvr>
                                      <p:tavLst>
                                        <p:tav tm="0">
                                          <p:val>
                                            <p:fltVal val="0"/>
                                          </p:val>
                                        </p:tav>
                                        <p:tav tm="100000">
                                          <p:val>
                                            <p:strVal val="#ppt_h"/>
                                          </p:val>
                                        </p:tav>
                                      </p:tavLst>
                                    </p:anim>
                                    <p:anim calcmode="lin" valueType="num">
                                      <p:cBhvr>
                                        <p:cTn id="144" dur="500" fill="hold"/>
                                        <p:tgtEl>
                                          <p:spTgt spid="76"/>
                                        </p:tgtEl>
                                        <p:attrNameLst>
                                          <p:attrName>style.rotation</p:attrName>
                                        </p:attrNameLst>
                                      </p:cBhvr>
                                      <p:tavLst>
                                        <p:tav tm="0">
                                          <p:val>
                                            <p:fltVal val="360"/>
                                          </p:val>
                                        </p:tav>
                                        <p:tav tm="100000">
                                          <p:val>
                                            <p:fltVal val="0"/>
                                          </p:val>
                                        </p:tav>
                                      </p:tavLst>
                                    </p:anim>
                                    <p:animEffect transition="in" filter="fade">
                                      <p:cBhvr>
                                        <p:cTn id="145" dur="500"/>
                                        <p:tgtEl>
                                          <p:spTgt spid="76"/>
                                        </p:tgtEl>
                                      </p:cBhvr>
                                    </p:animEffect>
                                  </p:childTnLst>
                                </p:cTn>
                              </p:par>
                              <p:par>
                                <p:cTn id="146" presetID="49" presetClass="entr" presetSubtype="0" decel="100000" fill="hold" grpId="0" nodeType="withEffect">
                                  <p:stCondLst>
                                    <p:cond delay="250"/>
                                  </p:stCondLst>
                                  <p:childTnLst>
                                    <p:set>
                                      <p:cBhvr>
                                        <p:cTn id="147" dur="1" fill="hold">
                                          <p:stCondLst>
                                            <p:cond delay="0"/>
                                          </p:stCondLst>
                                        </p:cTn>
                                        <p:tgtEl>
                                          <p:spTgt spid="77"/>
                                        </p:tgtEl>
                                        <p:attrNameLst>
                                          <p:attrName>style.visibility</p:attrName>
                                        </p:attrNameLst>
                                      </p:cBhvr>
                                      <p:to>
                                        <p:strVal val="visible"/>
                                      </p:to>
                                    </p:set>
                                    <p:anim calcmode="lin" valueType="num">
                                      <p:cBhvr>
                                        <p:cTn id="148" dur="500" fill="hold"/>
                                        <p:tgtEl>
                                          <p:spTgt spid="77"/>
                                        </p:tgtEl>
                                        <p:attrNameLst>
                                          <p:attrName>ppt_w</p:attrName>
                                        </p:attrNameLst>
                                      </p:cBhvr>
                                      <p:tavLst>
                                        <p:tav tm="0">
                                          <p:val>
                                            <p:fltVal val="0"/>
                                          </p:val>
                                        </p:tav>
                                        <p:tav tm="100000">
                                          <p:val>
                                            <p:strVal val="#ppt_w"/>
                                          </p:val>
                                        </p:tav>
                                      </p:tavLst>
                                    </p:anim>
                                    <p:anim calcmode="lin" valueType="num">
                                      <p:cBhvr>
                                        <p:cTn id="149" dur="500" fill="hold"/>
                                        <p:tgtEl>
                                          <p:spTgt spid="77"/>
                                        </p:tgtEl>
                                        <p:attrNameLst>
                                          <p:attrName>ppt_h</p:attrName>
                                        </p:attrNameLst>
                                      </p:cBhvr>
                                      <p:tavLst>
                                        <p:tav tm="0">
                                          <p:val>
                                            <p:fltVal val="0"/>
                                          </p:val>
                                        </p:tav>
                                        <p:tav tm="100000">
                                          <p:val>
                                            <p:strVal val="#ppt_h"/>
                                          </p:val>
                                        </p:tav>
                                      </p:tavLst>
                                    </p:anim>
                                    <p:anim calcmode="lin" valueType="num">
                                      <p:cBhvr>
                                        <p:cTn id="150" dur="500" fill="hold"/>
                                        <p:tgtEl>
                                          <p:spTgt spid="77"/>
                                        </p:tgtEl>
                                        <p:attrNameLst>
                                          <p:attrName>style.rotation</p:attrName>
                                        </p:attrNameLst>
                                      </p:cBhvr>
                                      <p:tavLst>
                                        <p:tav tm="0">
                                          <p:val>
                                            <p:fltVal val="360"/>
                                          </p:val>
                                        </p:tav>
                                        <p:tav tm="100000">
                                          <p:val>
                                            <p:fltVal val="0"/>
                                          </p:val>
                                        </p:tav>
                                      </p:tavLst>
                                    </p:anim>
                                    <p:animEffect transition="in" filter="fade">
                                      <p:cBhvr>
                                        <p:cTn id="1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6" grpId="0" animBg="1"/>
      <p:bldP spid="77"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1.</a:t>
            </a:r>
            <a:r>
              <a:rPr kumimoji="1" lang="zh-CN" altLang="en-US" b="1" dirty="0" smtClean="0">
                <a:solidFill>
                  <a:srgbClr val="404040"/>
                </a:solidFill>
                <a:latin typeface="Microsoft YaHei" charset="-122"/>
                <a:ea typeface="Microsoft YaHei" charset="-122"/>
                <a:cs typeface="Microsoft YaHei" charset="-122"/>
              </a:rPr>
              <a:t>  分组菜单联功能 </a:t>
            </a:r>
            <a:endParaRPr kumimoji="1" lang="zh-CN" altLang="en-US" b="1" dirty="0">
              <a:solidFill>
                <a:srgbClr val="40404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120" y="2275840"/>
            <a:ext cx="3489960" cy="356210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60" y="1463040"/>
            <a:ext cx="3717576" cy="3058160"/>
          </a:xfrm>
          <a:prstGeom prst="rect">
            <a:avLst/>
          </a:prstGeom>
        </p:spPr>
      </p:pic>
      <p:sp>
        <p:nvSpPr>
          <p:cNvPr id="5" name="文本框 4"/>
          <p:cNvSpPr txBox="1"/>
          <p:nvPr/>
        </p:nvSpPr>
        <p:spPr>
          <a:xfrm>
            <a:off x="6879876" y="5039360"/>
            <a:ext cx="3667760" cy="1621598"/>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分组</a:t>
            </a:r>
            <a:r>
              <a:rPr lang="zh-CN" altLang="zh-CN" sz="1400" dirty="0">
                <a:solidFill>
                  <a:srgbClr val="404040"/>
                </a:solidFill>
                <a:latin typeface="Microsoft YaHei" charset="-122"/>
                <a:ea typeface="Microsoft YaHei" charset="-122"/>
                <a:cs typeface="Microsoft YaHei" charset="-122"/>
              </a:rPr>
              <a:t>菜单联动指的是，左边分组和右边商品的一个联动效果，当点击左侧分组时，属于该分组的第一个商品定位到内容区域顶部；当滑动右侧商品栏时，距离内容区域顶部最近的商品的所属分组会高亮，随着右侧商品的高速滑动，左侧分组也会依次</a:t>
            </a:r>
            <a:r>
              <a:rPr lang="zh-CN" altLang="zh-CN" sz="1400" dirty="0" smtClean="0">
                <a:solidFill>
                  <a:srgbClr val="404040"/>
                </a:solidFill>
                <a:latin typeface="Microsoft YaHei" charset="-122"/>
                <a:ea typeface="Microsoft YaHei" charset="-122"/>
                <a:cs typeface="Microsoft YaHei" charset="-122"/>
              </a:rPr>
              <a:t>高亮。 </a:t>
            </a:r>
            <a:endParaRPr kumimoji="1" lang="zh-CN" altLang="en-US" sz="1400" dirty="0">
              <a:solidFill>
                <a:srgbClr val="404040"/>
              </a:solidFill>
              <a:latin typeface="Microsoft YaHei" charset="-122"/>
              <a:ea typeface="Microsoft YaHei" charset="-122"/>
              <a:cs typeface="Microsoft YaHei" charset="-122"/>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a:solidFill>
                  <a:srgbClr val="404040"/>
                </a:solidFill>
                <a:latin typeface="Microsoft YaHei" charset="-122"/>
                <a:ea typeface="Microsoft YaHei" charset="-122"/>
                <a:cs typeface="Microsoft YaHei" charset="-122"/>
              </a:rPr>
              <a:t>2</a:t>
            </a:r>
            <a:r>
              <a:rPr kumimoji="1" lang="en-US" altLang="zh-CN" b="1" dirty="0" smtClean="0">
                <a:solidFill>
                  <a:srgbClr val="404040"/>
                </a:solidFill>
                <a:latin typeface="Microsoft YaHei" charset="-122"/>
                <a:ea typeface="Microsoft YaHei" charset="-122"/>
                <a:cs typeface="Microsoft YaHei" charset="-122"/>
              </a:rPr>
              <a:t>.</a:t>
            </a:r>
            <a:r>
              <a:rPr kumimoji="1" lang="zh-CN" altLang="en-US" b="1" dirty="0" smtClean="0">
                <a:solidFill>
                  <a:srgbClr val="404040"/>
                </a:solidFill>
                <a:latin typeface="Microsoft YaHei" charset="-122"/>
                <a:ea typeface="Microsoft YaHei" charset="-122"/>
                <a:cs typeface="Microsoft YaHei" charset="-122"/>
              </a:rPr>
              <a:t>  收藏商家功能 </a:t>
            </a:r>
            <a:endParaRPr kumimoji="1" lang="zh-CN" altLang="en-US" b="1" dirty="0">
              <a:solidFill>
                <a:srgbClr val="404040"/>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48" y="2231644"/>
            <a:ext cx="3237604" cy="3264435"/>
          </a:xfrm>
          <a:prstGeom prst="rect">
            <a:avLst/>
          </a:prstGeom>
        </p:spPr>
      </p:pic>
      <p:sp>
        <p:nvSpPr>
          <p:cNvPr id="7" name="文本框 6"/>
          <p:cNvSpPr txBox="1"/>
          <p:nvPr/>
        </p:nvSpPr>
        <p:spPr>
          <a:xfrm>
            <a:off x="6568913" y="2214074"/>
            <a:ext cx="3669242" cy="2696123"/>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现在</a:t>
            </a:r>
            <a:r>
              <a:rPr lang="zh-CN" altLang="zh-CN" sz="1400" dirty="0">
                <a:solidFill>
                  <a:srgbClr val="404040"/>
                </a:solidFill>
                <a:latin typeface="Microsoft YaHei" charset="-122"/>
                <a:ea typeface="Microsoft YaHei" charset="-122"/>
                <a:cs typeface="Microsoft YaHei" charset="-122"/>
              </a:rPr>
              <a:t>浏览器都支持一个</a:t>
            </a:r>
            <a:r>
              <a:rPr lang="en-US" altLang="zh-CN" sz="1400" dirty="0">
                <a:solidFill>
                  <a:srgbClr val="404040"/>
                </a:solidFill>
                <a:latin typeface="Microsoft YaHei" charset="-122"/>
                <a:ea typeface="Microsoft YaHei" charset="-122"/>
                <a:cs typeface="Microsoft YaHei" charset="-122"/>
              </a:rPr>
              <a:t>H5</a:t>
            </a:r>
            <a:r>
              <a:rPr lang="zh-CN" altLang="zh-CN" sz="1400" dirty="0">
                <a:solidFill>
                  <a:srgbClr val="404040"/>
                </a:solidFill>
                <a:latin typeface="Microsoft YaHei" charset="-122"/>
                <a:ea typeface="Microsoft YaHei" charset="-122"/>
                <a:cs typeface="Microsoft YaHei" charset="-122"/>
              </a:rPr>
              <a:t>的新性质叫做</a:t>
            </a:r>
            <a:r>
              <a:rPr lang="en-US" altLang="zh-CN" sz="1400" dirty="0" err="1">
                <a:solidFill>
                  <a:srgbClr val="404040"/>
                </a:solidFill>
                <a:latin typeface="Microsoft YaHei" charset="-122"/>
                <a:ea typeface="Microsoft YaHei" charset="-122"/>
                <a:cs typeface="Microsoft YaHei" charset="-122"/>
              </a:rPr>
              <a:t>localStorage</a:t>
            </a:r>
            <a:r>
              <a:rPr lang="zh-CN" altLang="zh-CN" sz="1400" dirty="0">
                <a:solidFill>
                  <a:srgbClr val="404040"/>
                </a:solidFill>
                <a:latin typeface="Microsoft YaHei" charset="-122"/>
                <a:ea typeface="Microsoft YaHei" charset="-122"/>
                <a:cs typeface="Microsoft YaHei" charset="-122"/>
              </a:rPr>
              <a:t>和</a:t>
            </a:r>
            <a:r>
              <a:rPr lang="en-US" altLang="zh-CN" sz="1400" dirty="0" err="1">
                <a:solidFill>
                  <a:srgbClr val="404040"/>
                </a:solidFill>
                <a:latin typeface="Microsoft YaHei" charset="-122"/>
                <a:ea typeface="Microsoft YaHei" charset="-122"/>
                <a:cs typeface="Microsoft YaHei" charset="-122"/>
              </a:rPr>
              <a:t>sessionStorage</a:t>
            </a:r>
            <a:r>
              <a:rPr lang="zh-CN" altLang="zh-CN" sz="1400" dirty="0">
                <a:solidFill>
                  <a:srgbClr val="404040"/>
                </a:solidFill>
                <a:latin typeface="Microsoft YaHei" charset="-122"/>
                <a:ea typeface="Microsoft YaHei" charset="-122"/>
                <a:cs typeface="Microsoft YaHei" charset="-122"/>
              </a:rPr>
              <a:t>，这两个性质是全局对象</a:t>
            </a:r>
            <a:r>
              <a:rPr lang="en-US" altLang="zh-CN" sz="1400" dirty="0">
                <a:solidFill>
                  <a:srgbClr val="404040"/>
                </a:solidFill>
                <a:latin typeface="Microsoft YaHei" charset="-122"/>
                <a:ea typeface="Microsoft YaHei" charset="-122"/>
                <a:cs typeface="Microsoft YaHei" charset="-122"/>
              </a:rPr>
              <a:t>window</a:t>
            </a:r>
            <a:r>
              <a:rPr lang="zh-CN" altLang="zh-CN" sz="1400" dirty="0">
                <a:solidFill>
                  <a:srgbClr val="404040"/>
                </a:solidFill>
                <a:latin typeface="Microsoft YaHei" charset="-122"/>
                <a:ea typeface="Microsoft YaHei" charset="-122"/>
                <a:cs typeface="Microsoft YaHei" charset="-122"/>
              </a:rPr>
              <a:t>的两个</a:t>
            </a:r>
            <a:r>
              <a:rPr lang="zh-CN" altLang="zh-CN" sz="1400" dirty="0" smtClean="0">
                <a:solidFill>
                  <a:srgbClr val="404040"/>
                </a:solidFill>
                <a:latin typeface="Microsoft YaHei" charset="-122"/>
                <a:ea typeface="Microsoft YaHei" charset="-122"/>
                <a:cs typeface="Microsoft YaHei" charset="-122"/>
              </a:rPr>
              <a:t>属性，作用</a:t>
            </a:r>
            <a:r>
              <a:rPr lang="zh-CN" altLang="zh-CN" sz="1400" dirty="0">
                <a:solidFill>
                  <a:srgbClr val="404040"/>
                </a:solidFill>
                <a:latin typeface="Microsoft YaHei" charset="-122"/>
                <a:ea typeface="Microsoft YaHei" charset="-122"/>
                <a:cs typeface="Microsoft YaHei" charset="-122"/>
              </a:rPr>
              <a:t>是存储数据，</a:t>
            </a:r>
            <a:r>
              <a:rPr lang="en-US" altLang="zh-CN" sz="1400" dirty="0">
                <a:solidFill>
                  <a:srgbClr val="404040"/>
                </a:solidFill>
                <a:latin typeface="Microsoft YaHei" charset="-122"/>
                <a:ea typeface="Microsoft YaHei" charset="-122"/>
                <a:cs typeface="Microsoft YaHei" charset="-122"/>
              </a:rPr>
              <a:t>session</a:t>
            </a:r>
            <a:r>
              <a:rPr lang="zh-CN" altLang="zh-CN" sz="1400" dirty="0">
                <a:solidFill>
                  <a:srgbClr val="404040"/>
                </a:solidFill>
                <a:latin typeface="Microsoft YaHei" charset="-122"/>
                <a:ea typeface="Microsoft YaHei" charset="-122"/>
                <a:cs typeface="Microsoft YaHei" charset="-122"/>
              </a:rPr>
              <a:t>的生命周期为当窗口关闭，而</a:t>
            </a:r>
            <a:r>
              <a:rPr lang="en-US" altLang="zh-CN" sz="1400" dirty="0">
                <a:solidFill>
                  <a:srgbClr val="404040"/>
                </a:solidFill>
                <a:latin typeface="Microsoft YaHei" charset="-122"/>
                <a:ea typeface="Microsoft YaHei" charset="-122"/>
                <a:cs typeface="Microsoft YaHei" charset="-122"/>
              </a:rPr>
              <a:t>local</a:t>
            </a:r>
            <a:r>
              <a:rPr lang="zh-CN" altLang="zh-CN" sz="1400" dirty="0">
                <a:solidFill>
                  <a:srgbClr val="404040"/>
                </a:solidFill>
                <a:latin typeface="Microsoft YaHei" charset="-122"/>
                <a:ea typeface="Microsoft YaHei" charset="-122"/>
                <a:cs typeface="Microsoft YaHei" charset="-122"/>
              </a:rPr>
              <a:t>则会一直存在，直到被清空，这些数据都存储在浏览器端。故可以利用</a:t>
            </a:r>
            <a:r>
              <a:rPr lang="en-US" altLang="zh-CN" sz="1400" dirty="0" err="1">
                <a:solidFill>
                  <a:srgbClr val="404040"/>
                </a:solidFill>
                <a:latin typeface="Microsoft YaHei" charset="-122"/>
                <a:ea typeface="Microsoft YaHei" charset="-122"/>
                <a:cs typeface="Microsoft YaHei" charset="-122"/>
              </a:rPr>
              <a:t>localStorage</a:t>
            </a:r>
            <a:r>
              <a:rPr lang="zh-CN" altLang="zh-CN" sz="1400" dirty="0">
                <a:solidFill>
                  <a:srgbClr val="404040"/>
                </a:solidFill>
                <a:latin typeface="Microsoft YaHei" charset="-122"/>
                <a:ea typeface="Microsoft YaHei" charset="-122"/>
                <a:cs typeface="Microsoft YaHei" charset="-122"/>
              </a:rPr>
              <a:t>，每当用户进入这个单页应用时，就可以通过</a:t>
            </a:r>
            <a:r>
              <a:rPr lang="en-US" altLang="zh-CN" sz="1400" dirty="0">
                <a:solidFill>
                  <a:srgbClr val="404040"/>
                </a:solidFill>
                <a:latin typeface="Microsoft YaHei" charset="-122"/>
                <a:ea typeface="Microsoft YaHei" charset="-122"/>
                <a:cs typeface="Microsoft YaHei" charset="-122"/>
              </a:rPr>
              <a:t>window</a:t>
            </a:r>
            <a:r>
              <a:rPr lang="zh-CN" altLang="zh-CN" sz="1400" dirty="0">
                <a:solidFill>
                  <a:srgbClr val="404040"/>
                </a:solidFill>
                <a:latin typeface="Microsoft YaHei" charset="-122"/>
                <a:ea typeface="Microsoft YaHei" charset="-122"/>
                <a:cs typeface="Microsoft YaHei" charset="-122"/>
              </a:rPr>
              <a:t>对象获取到存储在浏览器端关于这个页面的数据。</a:t>
            </a:r>
          </a:p>
          <a:p>
            <a:endParaRPr kumimoji="1" lang="zh-CN" altLang="en-US" dirty="0"/>
          </a:p>
        </p:txBody>
      </p:sp>
    </p:spTree>
    <p:extLst>
      <p:ext uri="{BB962C8B-B14F-4D97-AF65-F5344CB8AC3E}">
        <p14:creationId xmlns:p14="http://schemas.microsoft.com/office/powerpoint/2010/main" val="190660762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3434080" cy="646331"/>
          </a:xfrm>
          <a:prstGeom prst="rect">
            <a:avLst/>
          </a:prstGeom>
          <a:noFill/>
        </p:spPr>
        <p:txBody>
          <a:bodyPr wrap="square" rtlCol="0">
            <a:spAutoFit/>
          </a:bodyPr>
          <a:lstStyle/>
          <a:p>
            <a:pPr marL="0" lvl="2"/>
            <a:r>
              <a:rPr kumimoji="1" lang="en-US" altLang="zh-CN" b="1" dirty="0" smtClean="0">
                <a:solidFill>
                  <a:srgbClr val="404040"/>
                </a:solidFill>
                <a:latin typeface="Microsoft YaHei" charset="-122"/>
                <a:ea typeface="Microsoft YaHei" charset="-122"/>
                <a:cs typeface="Microsoft YaHei" charset="-122"/>
              </a:rPr>
              <a:t>3.</a:t>
            </a:r>
            <a:r>
              <a:rPr kumimoji="1" lang="zh-CN" altLang="en-US" b="1" dirty="0" smtClean="0">
                <a:solidFill>
                  <a:srgbClr val="404040"/>
                </a:solidFill>
                <a:latin typeface="Microsoft YaHei" charset="-122"/>
                <a:ea typeface="Microsoft YaHei" charset="-122"/>
                <a:cs typeface="Microsoft YaHei" charset="-122"/>
              </a:rPr>
              <a:t>  </a:t>
            </a:r>
            <a:r>
              <a:rPr kumimoji="1" lang="zh-CN" altLang="zh-CN" b="1" dirty="0" smtClean="0">
                <a:solidFill>
                  <a:srgbClr val="404040"/>
                </a:solidFill>
                <a:latin typeface="Microsoft YaHei" charset="-122"/>
                <a:ea typeface="Microsoft YaHei" charset="-122"/>
                <a:cs typeface="Microsoft YaHei" charset="-122"/>
              </a:rPr>
              <a:t>添加</a:t>
            </a:r>
            <a:r>
              <a:rPr kumimoji="1" lang="zh-CN" altLang="zh-CN" b="1" dirty="0">
                <a:solidFill>
                  <a:srgbClr val="404040"/>
                </a:solidFill>
                <a:latin typeface="Microsoft YaHei" charset="-122"/>
                <a:ea typeface="Microsoft YaHei" charset="-122"/>
                <a:cs typeface="Microsoft YaHei" charset="-122"/>
              </a:rPr>
              <a:t>至购物车小球飞过效果</a:t>
            </a:r>
          </a:p>
          <a:p>
            <a:r>
              <a:rPr kumimoji="1" lang="zh-CN" altLang="en-US" b="1" dirty="0" smtClean="0">
                <a:solidFill>
                  <a:srgbClr val="404040"/>
                </a:solidFill>
                <a:latin typeface="Microsoft YaHei" charset="-122"/>
                <a:ea typeface="Microsoft YaHei" charset="-122"/>
                <a:cs typeface="Microsoft YaHei" charset="-122"/>
              </a:rPr>
              <a:t> </a:t>
            </a:r>
            <a:endParaRPr kumimoji="1" lang="zh-CN" altLang="en-US" b="1" dirty="0">
              <a:solidFill>
                <a:srgbClr val="404040"/>
              </a:solidFill>
              <a:latin typeface="Microsoft YaHei" charset="-122"/>
              <a:ea typeface="Microsoft YaHei" charset="-122"/>
              <a:cs typeface="Microsoft YaHei" charset="-122"/>
            </a:endParaRPr>
          </a:p>
        </p:txBody>
      </p:sp>
      <p:sp>
        <p:nvSpPr>
          <p:cNvPr id="7" name="文本框 6"/>
          <p:cNvSpPr txBox="1"/>
          <p:nvPr/>
        </p:nvSpPr>
        <p:spPr>
          <a:xfrm>
            <a:off x="2721048" y="5364480"/>
            <a:ext cx="8444792" cy="1144929"/>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当</a:t>
            </a:r>
            <a:r>
              <a:rPr lang="zh-CN" altLang="zh-CN" sz="1400" dirty="0">
                <a:solidFill>
                  <a:srgbClr val="404040"/>
                </a:solidFill>
                <a:latin typeface="Microsoft YaHei" charset="-122"/>
                <a:ea typeface="Microsoft YaHei" charset="-122"/>
                <a:cs typeface="Microsoft YaHei" charset="-122"/>
              </a:rPr>
              <a:t>我们点击了每个商品上的加号时，就会把该商品添加到购物车中，如果每次都是点击过后，购物车就自动添加了商品，那么这样的效果并不友好，可能用户并不能马上反应过来自己的商品已经添加购物车成功，那么这个时候就需要一个效果，点击添加时，添加按钮会产生一个小球飞抛物线角度入购物车。 </a:t>
            </a:r>
          </a:p>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120" y="2088523"/>
            <a:ext cx="4292600" cy="2755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093" y="1705247"/>
            <a:ext cx="4254500" cy="3238500"/>
          </a:xfrm>
          <a:prstGeom prst="rect">
            <a:avLst/>
          </a:prstGeom>
        </p:spPr>
      </p:pic>
    </p:spTree>
    <p:extLst>
      <p:ext uri="{BB962C8B-B14F-4D97-AF65-F5344CB8AC3E}">
        <p14:creationId xmlns:p14="http://schemas.microsoft.com/office/powerpoint/2010/main" val="13386843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6208"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背景技术</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8" name="矩形 7"/>
          <p:cNvSpPr/>
          <p:nvPr/>
        </p:nvSpPr>
        <p:spPr>
          <a:xfrm>
            <a:off x="3941421"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需求分析</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0" name="矩形 9"/>
          <p:cNvSpPr/>
          <p:nvPr/>
        </p:nvSpPr>
        <p:spPr>
          <a:xfrm>
            <a:off x="5522105"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系统设计</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2" name="矩形 11"/>
          <p:cNvSpPr/>
          <p:nvPr/>
        </p:nvSpPr>
        <p:spPr>
          <a:xfrm>
            <a:off x="7108253"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系统实现</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 name="矩形 13"/>
          <p:cNvSpPr/>
          <p:nvPr/>
        </p:nvSpPr>
        <p:spPr>
          <a:xfrm>
            <a:off x="8746334"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论文总结</a:t>
            </a:r>
            <a:endParaRPr lang="en-US" altLang="zh-CN" kern="100" dirty="0" smtClean="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32" name="TextBox 59"/>
          <p:cNvSpPr txBox="1">
            <a:spLocks noChangeArrowheads="1"/>
          </p:cNvSpPr>
          <p:nvPr/>
        </p:nvSpPr>
        <p:spPr bwMode="auto">
          <a:xfrm flipH="1">
            <a:off x="4439816" y="5338288"/>
            <a:ext cx="3312368" cy="646331"/>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3600" b="1" kern="0" dirty="0">
                <a:solidFill>
                  <a:schemeClr val="bg1">
                    <a:lumMod val="85000"/>
                  </a:schemeClr>
                </a:solidFill>
                <a:latin typeface="微软雅黑" pitchFamily="34" charset="-122"/>
                <a:ea typeface="微软雅黑" pitchFamily="34" charset="-122"/>
              </a:rPr>
              <a:t>目录 </a:t>
            </a:r>
            <a:r>
              <a:rPr lang="en-US" altLang="zh-CN" sz="3600" b="1" kern="0" dirty="0">
                <a:solidFill>
                  <a:schemeClr val="bg1">
                    <a:lumMod val="85000"/>
                  </a:schemeClr>
                </a:solidFill>
                <a:latin typeface="微软雅黑" pitchFamily="34" charset="-122"/>
                <a:ea typeface="微软雅黑" pitchFamily="34" charset="-122"/>
              </a:rPr>
              <a:t>/ </a:t>
            </a:r>
            <a:r>
              <a:rPr lang="en-US" altLang="zh-CN" sz="2400" kern="0" dirty="0">
                <a:solidFill>
                  <a:schemeClr val="bg1">
                    <a:lumMod val="85000"/>
                  </a:schemeClr>
                </a:solidFill>
                <a:latin typeface="微软雅黑" pitchFamily="34" charset="-122"/>
                <a:ea typeface="微软雅黑" pitchFamily="34" charset="-122"/>
              </a:rPr>
              <a:t>CONTENTS</a:t>
            </a:r>
            <a:endParaRPr lang="en-US" altLang="ko-KR" sz="2400" kern="0" dirty="0">
              <a:solidFill>
                <a:schemeClr val="bg1">
                  <a:lumMod val="85000"/>
                </a:schemeClr>
              </a:solidFill>
              <a:latin typeface="微软雅黑" pitchFamily="34" charset="-122"/>
              <a:ea typeface="微软雅黑" pitchFamily="34" charset="-122"/>
            </a:endParaRPr>
          </a:p>
        </p:txBody>
      </p:sp>
      <p:cxnSp>
        <p:nvCxnSpPr>
          <p:cNvPr id="33" name="直接连接符 32"/>
          <p:cNvCxnSpPr/>
          <p:nvPr/>
        </p:nvCxnSpPr>
        <p:spPr>
          <a:xfrm>
            <a:off x="4307449" y="5338287"/>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854184"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307449" y="6010255"/>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07447"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426161" y="1445477"/>
            <a:ext cx="988080" cy="851793"/>
            <a:chOff x="1816562" y="1445477"/>
            <a:chExt cx="988080" cy="851793"/>
          </a:xfrm>
        </p:grpSpPr>
        <p:sp>
          <p:nvSpPr>
            <p:cNvPr id="39" name="等腰三角形 38"/>
            <p:cNvSpPr/>
            <p:nvPr/>
          </p:nvSpPr>
          <p:spPr>
            <a:xfrm>
              <a:off x="1816562" y="1445477"/>
              <a:ext cx="988080" cy="85179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 name="文本框 1"/>
            <p:cNvSpPr txBox="1"/>
            <p:nvPr/>
          </p:nvSpPr>
          <p:spPr>
            <a:xfrm>
              <a:off x="2104455"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1</a:t>
              </a:r>
              <a:endParaRPr lang="zh-CN" altLang="en-US" sz="3200" dirty="0">
                <a:solidFill>
                  <a:schemeClr val="bg1"/>
                </a:solidFill>
                <a:latin typeface="Arial" pitchFamily="34" charset="0"/>
                <a:cs typeface="Arial" pitchFamily="34" charset="0"/>
              </a:endParaRPr>
            </a:p>
          </p:txBody>
        </p:sp>
      </p:grpSp>
      <p:grpSp>
        <p:nvGrpSpPr>
          <p:cNvPr id="3" name="组合 2"/>
          <p:cNvGrpSpPr/>
          <p:nvPr/>
        </p:nvGrpSpPr>
        <p:grpSpPr>
          <a:xfrm>
            <a:off x="4006844" y="1445477"/>
            <a:ext cx="988080" cy="851793"/>
            <a:chOff x="3397245" y="1445477"/>
            <a:chExt cx="988080" cy="851793"/>
          </a:xfrm>
        </p:grpSpPr>
        <p:sp>
          <p:nvSpPr>
            <p:cNvPr id="38" name="等腰三角形 37"/>
            <p:cNvSpPr/>
            <p:nvPr/>
          </p:nvSpPr>
          <p:spPr>
            <a:xfrm>
              <a:off x="3397245" y="1445477"/>
              <a:ext cx="988080" cy="8517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37" name="文本框 36"/>
            <p:cNvSpPr txBox="1"/>
            <p:nvPr/>
          </p:nvSpPr>
          <p:spPr>
            <a:xfrm>
              <a:off x="3679671"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2</a:t>
              </a:r>
              <a:endParaRPr lang="zh-CN" altLang="en-US" sz="3200" dirty="0">
                <a:solidFill>
                  <a:schemeClr val="bg1"/>
                </a:solidFill>
                <a:latin typeface="Arial" pitchFamily="34" charset="0"/>
                <a:cs typeface="Arial" pitchFamily="34" charset="0"/>
              </a:endParaRPr>
            </a:p>
          </p:txBody>
        </p:sp>
      </p:grpSp>
      <p:grpSp>
        <p:nvGrpSpPr>
          <p:cNvPr id="4" name="组合 3"/>
          <p:cNvGrpSpPr/>
          <p:nvPr/>
        </p:nvGrpSpPr>
        <p:grpSpPr>
          <a:xfrm>
            <a:off x="5587527" y="1445477"/>
            <a:ext cx="988080" cy="851793"/>
            <a:chOff x="4977928" y="1445477"/>
            <a:chExt cx="988080" cy="851793"/>
          </a:xfrm>
        </p:grpSpPr>
        <p:sp>
          <p:nvSpPr>
            <p:cNvPr id="42" name="等腰三角形 41"/>
            <p:cNvSpPr/>
            <p:nvPr/>
          </p:nvSpPr>
          <p:spPr>
            <a:xfrm>
              <a:off x="4977928" y="1445477"/>
              <a:ext cx="988080" cy="85179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3" name="文本框 22"/>
            <p:cNvSpPr txBox="1"/>
            <p:nvPr/>
          </p:nvSpPr>
          <p:spPr>
            <a:xfrm>
              <a:off x="5265821"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3</a:t>
              </a:r>
              <a:endParaRPr lang="zh-CN" altLang="en-US" sz="3200" dirty="0">
                <a:solidFill>
                  <a:schemeClr val="bg1"/>
                </a:solidFill>
                <a:latin typeface="Arial" pitchFamily="34" charset="0"/>
                <a:cs typeface="Arial" pitchFamily="34" charset="0"/>
              </a:endParaRPr>
            </a:p>
          </p:txBody>
        </p:sp>
      </p:grpSp>
      <p:grpSp>
        <p:nvGrpSpPr>
          <p:cNvPr id="5" name="组合 4"/>
          <p:cNvGrpSpPr/>
          <p:nvPr/>
        </p:nvGrpSpPr>
        <p:grpSpPr>
          <a:xfrm>
            <a:off x="7168210" y="1445477"/>
            <a:ext cx="988080" cy="851793"/>
            <a:chOff x="6558611" y="1445477"/>
            <a:chExt cx="988080" cy="851793"/>
          </a:xfrm>
        </p:grpSpPr>
        <p:sp>
          <p:nvSpPr>
            <p:cNvPr id="43" name="等腰三角形 42"/>
            <p:cNvSpPr/>
            <p:nvPr/>
          </p:nvSpPr>
          <p:spPr>
            <a:xfrm>
              <a:off x="6558611" y="1445477"/>
              <a:ext cx="988080" cy="851793"/>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5" name="文本框 24"/>
            <p:cNvSpPr txBox="1"/>
            <p:nvPr/>
          </p:nvSpPr>
          <p:spPr>
            <a:xfrm>
              <a:off x="6846504"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4</a:t>
              </a:r>
              <a:endParaRPr lang="zh-CN" altLang="en-US" sz="3200" dirty="0">
                <a:solidFill>
                  <a:schemeClr val="bg1"/>
                </a:solidFill>
                <a:latin typeface="Arial" pitchFamily="34" charset="0"/>
                <a:cs typeface="Arial" pitchFamily="34" charset="0"/>
              </a:endParaRPr>
            </a:p>
          </p:txBody>
        </p:sp>
      </p:grpSp>
      <p:grpSp>
        <p:nvGrpSpPr>
          <p:cNvPr id="7" name="组合 6"/>
          <p:cNvGrpSpPr/>
          <p:nvPr/>
        </p:nvGrpSpPr>
        <p:grpSpPr>
          <a:xfrm>
            <a:off x="8748893" y="1445477"/>
            <a:ext cx="988080" cy="851793"/>
            <a:chOff x="8139294" y="1445477"/>
            <a:chExt cx="988080" cy="851793"/>
          </a:xfrm>
        </p:grpSpPr>
        <p:sp>
          <p:nvSpPr>
            <p:cNvPr id="44" name="等腰三角形 43"/>
            <p:cNvSpPr/>
            <p:nvPr/>
          </p:nvSpPr>
          <p:spPr>
            <a:xfrm>
              <a:off x="8139294" y="1445477"/>
              <a:ext cx="988080" cy="8517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6" name="文本框 25"/>
            <p:cNvSpPr txBox="1"/>
            <p:nvPr/>
          </p:nvSpPr>
          <p:spPr>
            <a:xfrm>
              <a:off x="8427187"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5</a:t>
              </a:r>
              <a:endParaRPr lang="zh-CN" altLang="en-US" sz="3200" dirty="0">
                <a:solidFill>
                  <a:schemeClr val="bg1"/>
                </a:solidFill>
                <a:latin typeface="Arial" pitchFamily="34" charset="0"/>
                <a:cs typeface="Arial" pitchFamily="34" charset="0"/>
              </a:endParaRPr>
            </a:p>
          </p:txBody>
        </p:sp>
      </p:grpSp>
      <p:sp>
        <p:nvSpPr>
          <p:cNvPr id="11" name="椭圆 10"/>
          <p:cNvSpPr/>
          <p:nvPr/>
        </p:nvSpPr>
        <p:spPr>
          <a:xfrm>
            <a:off x="11165254" y="304845"/>
            <a:ext cx="818500" cy="73775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31" name="图片 30"/>
          <p:cNvPicPr>
            <a:picLocks noChangeArrowheads="1"/>
          </p:cNvPicPr>
          <p:nvPr/>
        </p:nvPicPr>
        <p:blipFill>
          <a:blip r:embed="rId3"/>
          <a:srcRect/>
          <a:stretch>
            <a:fillRect/>
          </a:stretch>
        </p:blipFill>
        <p:spPr bwMode="auto">
          <a:xfrm>
            <a:off x="11181879" y="296605"/>
            <a:ext cx="818500" cy="795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1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250"/>
                                        <p:tgtEl>
                                          <p:spTgt spid="34"/>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56" presetClass="path" presetSubtype="0" accel="50000" decel="50000" fill="hold" nodeType="withEffect">
                                  <p:stCondLst>
                                    <p:cond delay="0"/>
                                  </p:stCondLst>
                                  <p:childTnLst>
                                    <p:animMotion origin="layout" path="M -0.03737 0.0412 L 2.5E-6 2.59259E-6 " pathEditMode="relative" rAng="0" ptsTypes="AA">
                                      <p:cBhvr>
                                        <p:cTn id="26" dur="700" fill="hold"/>
                                        <p:tgtEl>
                                          <p:spTgt spid="15"/>
                                        </p:tgtEl>
                                        <p:attrNameLst>
                                          <p:attrName>ppt_x</p:attrName>
                                          <p:attrName>ppt_y</p:attrName>
                                        </p:attrNameLst>
                                      </p:cBhvr>
                                      <p:rCtr x="1862" y="-2060"/>
                                    </p:animMotion>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56" presetClass="path" presetSubtype="0" accel="50000" decel="50000" fill="hold" nodeType="withEffect">
                                  <p:stCondLst>
                                    <p:cond delay="250"/>
                                  </p:stCondLst>
                                  <p:childTnLst>
                                    <p:animMotion origin="layout" path="M -0.03737 0.0412 L 2.5E-6 2.59259E-6 " pathEditMode="relative" rAng="0" ptsTypes="AA">
                                      <p:cBhvr>
                                        <p:cTn id="31" dur="700" fill="hold"/>
                                        <p:tgtEl>
                                          <p:spTgt spid="3"/>
                                        </p:tgtEl>
                                        <p:attrNameLst>
                                          <p:attrName>ppt_x</p:attrName>
                                          <p:attrName>ppt_y</p:attrName>
                                        </p:attrNameLst>
                                      </p:cBhvr>
                                      <p:rCtr x="1862" y="-2060"/>
                                    </p:animMotion>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56" presetClass="path" presetSubtype="0" accel="50000" decel="50000" fill="hold" nodeType="withEffect">
                                  <p:stCondLst>
                                    <p:cond delay="500"/>
                                  </p:stCondLst>
                                  <p:childTnLst>
                                    <p:animMotion origin="layout" path="M -0.03737 0.0412 L 2.5E-6 2.59259E-6 " pathEditMode="relative" rAng="0" ptsTypes="AA">
                                      <p:cBhvr>
                                        <p:cTn id="36" dur="700" fill="hold"/>
                                        <p:tgtEl>
                                          <p:spTgt spid="4"/>
                                        </p:tgtEl>
                                        <p:attrNameLst>
                                          <p:attrName>ppt_x</p:attrName>
                                          <p:attrName>ppt_y</p:attrName>
                                        </p:attrNameLst>
                                      </p:cBhvr>
                                      <p:rCtr x="1862" y="-2060"/>
                                    </p:animMotion>
                                  </p:childTnLst>
                                </p:cTn>
                              </p:par>
                              <p:par>
                                <p:cTn id="37" presetID="10" presetClass="entr" presetSubtype="0" fill="hold" nodeType="withEffect">
                                  <p:stCondLst>
                                    <p:cond delay="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56" presetClass="path" presetSubtype="0" accel="50000" decel="50000" fill="hold" nodeType="withEffect">
                                  <p:stCondLst>
                                    <p:cond delay="500"/>
                                  </p:stCondLst>
                                  <p:childTnLst>
                                    <p:animMotion origin="layout" path="M -0.03737 0.0412 L 2.5E-6 2.59259E-6 " pathEditMode="relative" rAng="0" ptsTypes="AA">
                                      <p:cBhvr>
                                        <p:cTn id="41" dur="700" fill="hold"/>
                                        <p:tgtEl>
                                          <p:spTgt spid="5"/>
                                        </p:tgtEl>
                                        <p:attrNameLst>
                                          <p:attrName>ppt_x</p:attrName>
                                          <p:attrName>ppt_y</p:attrName>
                                        </p:attrNameLst>
                                      </p:cBhvr>
                                      <p:rCtr x="1862" y="-2060"/>
                                    </p:animMotion>
                                  </p:childTnLst>
                                </p:cTn>
                              </p:par>
                              <p:par>
                                <p:cTn id="42" presetID="10" presetClass="entr" presetSubtype="0" fill="hold"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par>
                                <p:cTn id="45" presetID="56" presetClass="path" presetSubtype="0" accel="50000" decel="50000" fill="hold" nodeType="withEffect">
                                  <p:stCondLst>
                                    <p:cond delay="750"/>
                                  </p:stCondLst>
                                  <p:childTnLst>
                                    <p:animMotion origin="layout" path="M -0.03737 0.0412 L 2.5E-6 2.59259E-6 " pathEditMode="relative" rAng="0" ptsTypes="AA">
                                      <p:cBhvr>
                                        <p:cTn id="46" dur="700" fill="hold"/>
                                        <p:tgtEl>
                                          <p:spTgt spid="7"/>
                                        </p:tgtEl>
                                        <p:attrNameLst>
                                          <p:attrName>ppt_x</p:attrName>
                                          <p:attrName>ppt_y</p:attrName>
                                        </p:attrNameLst>
                                      </p:cBhvr>
                                      <p:rCtr x="1862" y="-2060"/>
                                    </p:animMotion>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200"/>
                                        <p:tgtEl>
                                          <p:spTgt spid="6"/>
                                        </p:tgtEl>
                                      </p:cBhvr>
                                    </p:animEffect>
                                  </p:childTnLst>
                                </p:cTn>
                              </p:par>
                            </p:childTnLst>
                          </p:cTn>
                        </p:par>
                        <p:par>
                          <p:cTn id="51" fill="hold">
                            <p:stCondLst>
                              <p:cond delay="2700"/>
                            </p:stCondLst>
                            <p:childTnLst>
                              <p:par>
                                <p:cTn id="52" presetID="22" presetClass="entr" presetSubtype="8"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200"/>
                                        <p:tgtEl>
                                          <p:spTgt spid="8"/>
                                        </p:tgtEl>
                                      </p:cBhvr>
                                    </p:animEffect>
                                  </p:childTnLst>
                                </p:cTn>
                              </p:par>
                            </p:childTnLst>
                          </p:cTn>
                        </p:par>
                        <p:par>
                          <p:cTn id="55" fill="hold">
                            <p:stCondLst>
                              <p:cond delay="2900"/>
                            </p:stCondLst>
                            <p:childTnLst>
                              <p:par>
                                <p:cTn id="56" presetID="22" presetClass="entr" presetSubtype="8"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200"/>
                                        <p:tgtEl>
                                          <p:spTgt spid="10"/>
                                        </p:tgtEl>
                                      </p:cBhvr>
                                    </p:animEffect>
                                  </p:childTnLst>
                                </p:cTn>
                              </p:par>
                            </p:childTnLst>
                          </p:cTn>
                        </p:par>
                        <p:par>
                          <p:cTn id="59" fill="hold">
                            <p:stCondLst>
                              <p:cond delay="3100"/>
                            </p:stCondLst>
                            <p:childTnLst>
                              <p:par>
                                <p:cTn id="60" presetID="22" presetClass="entr" presetSubtype="8"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200"/>
                                        <p:tgtEl>
                                          <p:spTgt spid="12"/>
                                        </p:tgtEl>
                                      </p:cBhvr>
                                    </p:animEffect>
                                  </p:childTnLst>
                                </p:cTn>
                              </p:par>
                            </p:childTnLst>
                          </p:cTn>
                        </p:par>
                        <p:par>
                          <p:cTn id="63" fill="hold">
                            <p:stCondLst>
                              <p:cond delay="3300"/>
                            </p:stCondLst>
                            <p:childTnLst>
                              <p:par>
                                <p:cTn id="64" presetID="22" presetClass="entr" presetSubtype="8"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2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32"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699343"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外卖商家管理模块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075547"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1.</a:t>
            </a:r>
            <a:r>
              <a:rPr kumimoji="1" lang="zh-CN" altLang="en-US" b="1" dirty="0" smtClean="0">
                <a:solidFill>
                  <a:srgbClr val="404040"/>
                </a:solidFill>
                <a:latin typeface="Microsoft YaHei" charset="-122"/>
                <a:ea typeface="Microsoft YaHei" charset="-122"/>
                <a:cs typeface="Microsoft YaHei" charset="-122"/>
              </a:rPr>
              <a:t>  商家搜索功能 </a:t>
            </a:r>
            <a:endParaRPr kumimoji="1" lang="zh-CN" altLang="en-US" b="1" dirty="0">
              <a:solidFill>
                <a:srgbClr val="404040"/>
              </a:solidFill>
              <a:latin typeface="Microsoft YaHei" charset="-122"/>
              <a:ea typeface="Microsoft YaHei" charset="-122"/>
              <a:cs typeface="Microsoft YaHei" charset="-122"/>
            </a:endParaRPr>
          </a:p>
        </p:txBody>
      </p:sp>
      <p:sp>
        <p:nvSpPr>
          <p:cNvPr id="5" name="文本框 4"/>
          <p:cNvSpPr txBox="1"/>
          <p:nvPr/>
        </p:nvSpPr>
        <p:spPr>
          <a:xfrm>
            <a:off x="8383556" y="1832372"/>
            <a:ext cx="3015964" cy="4228850"/>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商家</a:t>
            </a:r>
            <a:r>
              <a:rPr lang="zh-CN" altLang="zh-CN" sz="1400" dirty="0">
                <a:solidFill>
                  <a:srgbClr val="404040"/>
                </a:solidFill>
                <a:latin typeface="Microsoft YaHei" charset="-122"/>
                <a:ea typeface="Microsoft YaHei" charset="-122"/>
                <a:cs typeface="Microsoft YaHei" charset="-122"/>
              </a:rPr>
              <a:t>搜索功能指的是，在搜索框输入关键词，就能搜索出名字中包含该关键词的所有卖家，在传统的应用中，输入关键词后，必须点击确认按钮，然后才向后台请求数据，虽然现在的</a:t>
            </a:r>
            <a:r>
              <a:rPr lang="en-US" altLang="zh-CN" sz="1400" dirty="0">
                <a:solidFill>
                  <a:srgbClr val="404040"/>
                </a:solidFill>
                <a:latin typeface="Microsoft YaHei" charset="-122"/>
                <a:ea typeface="Microsoft YaHei" charset="-122"/>
                <a:cs typeface="Microsoft YaHei" charset="-122"/>
              </a:rPr>
              <a:t>AJAX</a:t>
            </a:r>
            <a:r>
              <a:rPr lang="zh-CN" altLang="zh-CN" sz="1400" dirty="0">
                <a:solidFill>
                  <a:srgbClr val="404040"/>
                </a:solidFill>
                <a:latin typeface="Microsoft YaHei" charset="-122"/>
                <a:ea typeface="Microsoft YaHei" charset="-122"/>
                <a:cs typeface="Microsoft YaHei" charset="-122"/>
              </a:rPr>
              <a:t>不用刷新页面，但是当数据特别大时，这样的体验仍然不是特别好，在这里我们主要采用的一种方式为：当界面载入时，向后台请求所有商家的数据，但是该数据是一个只包含商家名字和商家</a:t>
            </a:r>
            <a:r>
              <a:rPr lang="en-US" altLang="zh-CN" sz="1400" dirty="0">
                <a:solidFill>
                  <a:srgbClr val="404040"/>
                </a:solidFill>
                <a:latin typeface="Microsoft YaHei" charset="-122"/>
                <a:ea typeface="Microsoft YaHei" charset="-122"/>
                <a:cs typeface="Microsoft YaHei" charset="-122"/>
              </a:rPr>
              <a:t>ID</a:t>
            </a:r>
            <a:r>
              <a:rPr lang="zh-CN" altLang="zh-CN" sz="1400" dirty="0">
                <a:solidFill>
                  <a:srgbClr val="404040"/>
                </a:solidFill>
                <a:latin typeface="Microsoft YaHei" charset="-122"/>
                <a:ea typeface="Microsoft YaHei" charset="-122"/>
                <a:cs typeface="Microsoft YaHei" charset="-122"/>
              </a:rPr>
              <a:t>的键值队数组，并不包含商家的所有信息，然后利用</a:t>
            </a:r>
            <a:r>
              <a:rPr lang="en-US" altLang="zh-CN" sz="1400" dirty="0" err="1">
                <a:solidFill>
                  <a:srgbClr val="404040"/>
                </a:solidFill>
                <a:latin typeface="Microsoft YaHei" charset="-122"/>
                <a:ea typeface="Microsoft YaHei" charset="-122"/>
                <a:cs typeface="Microsoft YaHei" charset="-122"/>
              </a:rPr>
              <a:t>Vue</a:t>
            </a:r>
            <a:r>
              <a:rPr lang="zh-CN" altLang="zh-CN" sz="1400" dirty="0">
                <a:solidFill>
                  <a:srgbClr val="404040"/>
                </a:solidFill>
                <a:latin typeface="Microsoft YaHei" charset="-122"/>
                <a:ea typeface="Microsoft YaHei" charset="-122"/>
                <a:cs typeface="Microsoft YaHei" charset="-122"/>
              </a:rPr>
              <a:t>的双向数据绑定的特性，将该数据数组绑定在搜索框上，然后根据关键字进行数组</a:t>
            </a:r>
            <a:r>
              <a:rPr lang="zh-CN" altLang="zh-CN" sz="1400" dirty="0" smtClean="0">
                <a:solidFill>
                  <a:srgbClr val="404040"/>
                </a:solidFill>
                <a:latin typeface="Microsoft YaHei" charset="-122"/>
                <a:ea typeface="Microsoft YaHei" charset="-122"/>
                <a:cs typeface="Microsoft YaHei" charset="-122"/>
              </a:rPr>
              <a:t>筛选</a:t>
            </a:r>
            <a:r>
              <a:rPr lang="zh-CN" altLang="en-US" sz="1400" dirty="0">
                <a:solidFill>
                  <a:srgbClr val="404040"/>
                </a:solidFill>
                <a:latin typeface="Microsoft YaHei" charset="-122"/>
                <a:ea typeface="Microsoft YaHei" charset="-122"/>
                <a:cs typeface="Microsoft YaHei" charset="-122"/>
              </a:rPr>
              <a:t>。</a:t>
            </a:r>
            <a:endParaRPr kumimoji="1" lang="zh-CN" altLang="en-US" sz="1400" dirty="0">
              <a:solidFill>
                <a:srgbClr val="404040"/>
              </a:solidFill>
              <a:latin typeface="Microsoft YaHei" charset="-122"/>
              <a:ea typeface="Microsoft YaHei" charset="-122"/>
              <a:cs typeface="Microsoft YaHei" charset="-122"/>
            </a:endParaRPr>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736658" y="2101756"/>
            <a:ext cx="5316202" cy="1663132"/>
          </a:xfrm>
          <a:prstGeom prst="rect">
            <a:avLst/>
          </a:prstGeom>
        </p:spPr>
      </p:pic>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2734100" y="3975735"/>
            <a:ext cx="5318760" cy="2127250"/>
          </a:xfrm>
          <a:prstGeom prst="rect">
            <a:avLst/>
          </a:prstGeom>
        </p:spPr>
      </p:pic>
    </p:spTree>
    <p:extLst>
      <p:ext uri="{BB962C8B-B14F-4D97-AF65-F5344CB8AC3E}">
        <p14:creationId xmlns:p14="http://schemas.microsoft.com/office/powerpoint/2010/main" val="19071360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699343"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外卖商家管理模块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075547"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2.</a:t>
            </a:r>
            <a:r>
              <a:rPr kumimoji="1" lang="zh-CN" altLang="en-US" b="1" dirty="0" smtClean="0">
                <a:solidFill>
                  <a:srgbClr val="404040"/>
                </a:solidFill>
                <a:latin typeface="Microsoft YaHei" charset="-122"/>
                <a:ea typeface="Microsoft YaHei" charset="-122"/>
                <a:cs typeface="Microsoft YaHei" charset="-122"/>
              </a:rPr>
              <a:t>  商品分组功能 </a:t>
            </a:r>
            <a:endParaRPr kumimoji="1" lang="zh-CN" altLang="en-US" b="1" dirty="0">
              <a:solidFill>
                <a:srgbClr val="404040"/>
              </a:solidFill>
              <a:latin typeface="Microsoft YaHei" charset="-122"/>
              <a:ea typeface="Microsoft YaHei" charset="-122"/>
              <a:cs typeface="Microsoft YaHei" charset="-122"/>
            </a:endParaRPr>
          </a:p>
        </p:txBody>
      </p:sp>
      <p:pic>
        <p:nvPicPr>
          <p:cNvPr id="12" name="图片 11"/>
          <p:cNvPicPr/>
          <p:nvPr/>
        </p:nvPicPr>
        <p:blipFill>
          <a:blip r:embed="rId3" cstate="print">
            <a:extLst>
              <a:ext uri="{28A0092B-C50C-407E-A947-70E740481C1C}">
                <a14:useLocalDpi xmlns:a14="http://schemas.microsoft.com/office/drawing/2010/main" val="0"/>
              </a:ext>
            </a:extLst>
          </a:blip>
          <a:stretch>
            <a:fillRect/>
          </a:stretch>
        </p:blipFill>
        <p:spPr>
          <a:xfrm>
            <a:off x="2952115" y="1832372"/>
            <a:ext cx="5945520" cy="2267621"/>
          </a:xfrm>
          <a:prstGeom prst="rect">
            <a:avLst/>
          </a:prstGeom>
        </p:spPr>
      </p:pic>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2952114" y="4247918"/>
            <a:ext cx="5945521" cy="2406882"/>
          </a:xfrm>
          <a:prstGeom prst="rect">
            <a:avLst/>
          </a:prstGeom>
        </p:spPr>
      </p:pic>
      <p:sp>
        <p:nvSpPr>
          <p:cNvPr id="14" name="文本框 13"/>
          <p:cNvSpPr txBox="1"/>
          <p:nvPr/>
        </p:nvSpPr>
        <p:spPr>
          <a:xfrm>
            <a:off x="8984630" y="1832372"/>
            <a:ext cx="2769599" cy="4228850"/>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一</a:t>
            </a:r>
            <a:r>
              <a:rPr lang="zh-CN" altLang="zh-CN" sz="1400" dirty="0">
                <a:solidFill>
                  <a:srgbClr val="404040"/>
                </a:solidFill>
                <a:latin typeface="Microsoft YaHei" charset="-122"/>
                <a:ea typeface="Microsoft YaHei" charset="-122"/>
                <a:cs typeface="Microsoft YaHei" charset="-122"/>
              </a:rPr>
              <a:t>个商品可以包含在多个分组当中，一个分组也可以包含多个商品，然后由于我们采用的是</a:t>
            </a:r>
            <a:r>
              <a:rPr lang="en-US" altLang="zh-CN" sz="1400" dirty="0" err="1">
                <a:solidFill>
                  <a:srgbClr val="404040"/>
                </a:solidFill>
                <a:latin typeface="Microsoft YaHei" charset="-122"/>
                <a:ea typeface="Microsoft YaHei" charset="-122"/>
                <a:cs typeface="Microsoft YaHei" charset="-122"/>
              </a:rPr>
              <a:t>Mongodb</a:t>
            </a:r>
            <a:r>
              <a:rPr lang="zh-CN" altLang="zh-CN" sz="1400" dirty="0">
                <a:solidFill>
                  <a:srgbClr val="404040"/>
                </a:solidFill>
                <a:latin typeface="Microsoft YaHei" charset="-122"/>
                <a:ea typeface="Microsoft YaHei" charset="-122"/>
                <a:cs typeface="Microsoft YaHei" charset="-122"/>
              </a:rPr>
              <a:t>，由数量级少的包含数量级多的表。故会出现这样的情况，例如：</a:t>
            </a:r>
            <a:r>
              <a:rPr lang="en-US" altLang="zh-CN" sz="1400" dirty="0">
                <a:solidFill>
                  <a:srgbClr val="404040"/>
                </a:solidFill>
                <a:latin typeface="Microsoft YaHei" charset="-122"/>
                <a:ea typeface="Microsoft YaHei" charset="-122"/>
                <a:cs typeface="Microsoft YaHei" charset="-122"/>
              </a:rPr>
              <a:t>A</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B</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C</a:t>
            </a:r>
            <a:r>
              <a:rPr lang="zh-CN" altLang="zh-CN" sz="1400" dirty="0">
                <a:solidFill>
                  <a:srgbClr val="404040"/>
                </a:solidFill>
                <a:latin typeface="Microsoft YaHei" charset="-122"/>
                <a:ea typeface="Microsoft YaHei" charset="-122"/>
                <a:cs typeface="Microsoft YaHei" charset="-122"/>
              </a:rPr>
              <a:t>是分组，</a:t>
            </a:r>
            <a:r>
              <a:rPr lang="en-US" altLang="zh-CN" sz="1400" dirty="0">
                <a:solidFill>
                  <a:srgbClr val="404040"/>
                </a:solidFill>
                <a:latin typeface="Microsoft YaHei" charset="-122"/>
                <a:ea typeface="Microsoft YaHei" charset="-122"/>
                <a:cs typeface="Microsoft YaHei" charset="-122"/>
              </a:rPr>
              <a:t>1</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2</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3</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4</a:t>
            </a:r>
            <a:r>
              <a:rPr lang="zh-CN" altLang="zh-CN" sz="1400" dirty="0">
                <a:solidFill>
                  <a:srgbClr val="404040"/>
                </a:solidFill>
                <a:latin typeface="Microsoft YaHei" charset="-122"/>
                <a:ea typeface="Microsoft YaHei" charset="-122"/>
                <a:cs typeface="Microsoft YaHei" charset="-122"/>
              </a:rPr>
              <a:t>是商品，</a:t>
            </a:r>
            <a:r>
              <a:rPr lang="en-US" altLang="zh-CN" sz="1400" dirty="0">
                <a:solidFill>
                  <a:srgbClr val="404040"/>
                </a:solidFill>
                <a:latin typeface="Microsoft YaHei" charset="-122"/>
                <a:ea typeface="Microsoft YaHei" charset="-122"/>
                <a:cs typeface="Microsoft YaHei" charset="-122"/>
              </a:rPr>
              <a:t>A</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123</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B</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12</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C</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34</a:t>
            </a:r>
            <a:r>
              <a:rPr lang="zh-CN" altLang="zh-CN" sz="1400" dirty="0">
                <a:solidFill>
                  <a:srgbClr val="404040"/>
                </a:solidFill>
                <a:latin typeface="Microsoft YaHei" charset="-122"/>
                <a:ea typeface="Microsoft YaHei" charset="-122"/>
                <a:cs typeface="Microsoft YaHei" charset="-122"/>
              </a:rPr>
              <a:t>，那么</a:t>
            </a:r>
            <a:r>
              <a:rPr lang="en-US" altLang="zh-CN" sz="1400" dirty="0">
                <a:solidFill>
                  <a:srgbClr val="404040"/>
                </a:solidFill>
                <a:latin typeface="Microsoft YaHei" charset="-122"/>
                <a:ea typeface="Microsoft YaHei" charset="-122"/>
                <a:cs typeface="Microsoft YaHei" charset="-122"/>
              </a:rPr>
              <a:t>123</a:t>
            </a:r>
            <a:r>
              <a:rPr lang="zh-CN" altLang="zh-CN" sz="1400" dirty="0">
                <a:solidFill>
                  <a:srgbClr val="404040"/>
                </a:solidFill>
                <a:latin typeface="Microsoft YaHei" charset="-122"/>
                <a:ea typeface="Microsoft YaHei" charset="-122"/>
                <a:cs typeface="Microsoft YaHei" charset="-122"/>
              </a:rPr>
              <a:t>都有两份拷贝。又由于页面管理商品信息是按照客户端的商品信息顺序排列的，所以当一次性渲染所有信息后，同一个商品（名字相同）可能会出现两次，那么每个商品除了显示该商品被哪些分组包含以外，还要显示该份拷贝是属于哪个分组</a:t>
            </a:r>
            <a:r>
              <a:rPr lang="zh-CN" altLang="zh-CN" sz="1400" dirty="0" smtClean="0">
                <a:solidFill>
                  <a:srgbClr val="404040"/>
                </a:solidFill>
                <a:latin typeface="Microsoft YaHei" charset="-122"/>
                <a:ea typeface="Microsoft YaHei" charset="-122"/>
                <a:cs typeface="Microsoft YaHei" charset="-122"/>
              </a:rPr>
              <a:t>的</a:t>
            </a:r>
            <a:r>
              <a:rPr lang="zh-CN" altLang="en-US" sz="1400" dirty="0">
                <a:solidFill>
                  <a:srgbClr val="404040"/>
                </a:solidFill>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3675239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7666671"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论文总结</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第五部分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57" name="等腰三角形 56"/>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flipV="1">
            <a:off x="2606221" y="3013767"/>
            <a:ext cx="1845054" cy="159056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10800000">
            <a:off x="4223915" y="3952823"/>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a:off x="3710479" y="4030676"/>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flipV="1">
            <a:off x="3710479" y="4763853"/>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3600000">
            <a:off x="2324267" y="5366771"/>
            <a:ext cx="1213111" cy="104578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a:off x="4960375" y="4835453"/>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 calcmode="lin" valueType="num">
                                      <p:cBhvr>
                                        <p:cTn id="29" dur="500" fill="hold"/>
                                        <p:tgtEl>
                                          <p:spTgt spid="58"/>
                                        </p:tgtEl>
                                        <p:attrNameLst>
                                          <p:attrName>style.rotation</p:attrName>
                                        </p:attrNameLst>
                                      </p:cBhvr>
                                      <p:tavLst>
                                        <p:tav tm="0">
                                          <p:val>
                                            <p:fltVal val="360"/>
                                          </p:val>
                                        </p:tav>
                                        <p:tav tm="100000">
                                          <p:val>
                                            <p:fltVal val="0"/>
                                          </p:val>
                                        </p:tav>
                                      </p:tavLst>
                                    </p:anim>
                                    <p:animEffect transition="in" filter="fade">
                                      <p:cBhvr>
                                        <p:cTn id="30" dur="500"/>
                                        <p:tgtEl>
                                          <p:spTgt spid="5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p:cTn id="33" dur="500" fill="hold"/>
                                        <p:tgtEl>
                                          <p:spTgt spid="80"/>
                                        </p:tgtEl>
                                        <p:attrNameLst>
                                          <p:attrName>ppt_w</p:attrName>
                                        </p:attrNameLst>
                                      </p:cBhvr>
                                      <p:tavLst>
                                        <p:tav tm="0">
                                          <p:val>
                                            <p:fltVal val="0"/>
                                          </p:val>
                                        </p:tav>
                                        <p:tav tm="100000">
                                          <p:val>
                                            <p:strVal val="#ppt_w"/>
                                          </p:val>
                                        </p:tav>
                                      </p:tavLst>
                                    </p:anim>
                                    <p:anim calcmode="lin" valueType="num">
                                      <p:cBhvr>
                                        <p:cTn id="34" dur="500" fill="hold"/>
                                        <p:tgtEl>
                                          <p:spTgt spid="80"/>
                                        </p:tgtEl>
                                        <p:attrNameLst>
                                          <p:attrName>ppt_h</p:attrName>
                                        </p:attrNameLst>
                                      </p:cBhvr>
                                      <p:tavLst>
                                        <p:tav tm="0">
                                          <p:val>
                                            <p:fltVal val="0"/>
                                          </p:val>
                                        </p:tav>
                                        <p:tav tm="100000">
                                          <p:val>
                                            <p:strVal val="#ppt_h"/>
                                          </p:val>
                                        </p:tav>
                                      </p:tavLst>
                                    </p:anim>
                                    <p:anim calcmode="lin" valueType="num">
                                      <p:cBhvr>
                                        <p:cTn id="35" dur="500" fill="hold"/>
                                        <p:tgtEl>
                                          <p:spTgt spid="80"/>
                                        </p:tgtEl>
                                        <p:attrNameLst>
                                          <p:attrName>style.rotation</p:attrName>
                                        </p:attrNameLst>
                                      </p:cBhvr>
                                      <p:tavLst>
                                        <p:tav tm="0">
                                          <p:val>
                                            <p:fltVal val="360"/>
                                          </p:val>
                                        </p:tav>
                                        <p:tav tm="100000">
                                          <p:val>
                                            <p:fltVal val="0"/>
                                          </p:val>
                                        </p:tav>
                                      </p:tavLst>
                                    </p:anim>
                                    <p:animEffect transition="in" filter="fade">
                                      <p:cBhvr>
                                        <p:cTn id="36" dur="500"/>
                                        <p:tgtEl>
                                          <p:spTgt spid="8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ppt_w</p:attrName>
                                        </p:attrNameLst>
                                      </p:cBhvr>
                                      <p:tavLst>
                                        <p:tav tm="0">
                                          <p:val>
                                            <p:fltVal val="0"/>
                                          </p:val>
                                        </p:tav>
                                        <p:tav tm="100000">
                                          <p:val>
                                            <p:strVal val="#ppt_w"/>
                                          </p:val>
                                        </p:tav>
                                      </p:tavLst>
                                    </p:anim>
                                    <p:anim calcmode="lin" valueType="num">
                                      <p:cBhvr>
                                        <p:cTn id="40" dur="500" fill="hold"/>
                                        <p:tgtEl>
                                          <p:spTgt spid="66"/>
                                        </p:tgtEl>
                                        <p:attrNameLst>
                                          <p:attrName>ppt_h</p:attrName>
                                        </p:attrNameLst>
                                      </p:cBhvr>
                                      <p:tavLst>
                                        <p:tav tm="0">
                                          <p:val>
                                            <p:fltVal val="0"/>
                                          </p:val>
                                        </p:tav>
                                        <p:tav tm="100000">
                                          <p:val>
                                            <p:strVal val="#ppt_h"/>
                                          </p:val>
                                        </p:tav>
                                      </p:tavLst>
                                    </p:anim>
                                    <p:anim calcmode="lin" valueType="num">
                                      <p:cBhvr>
                                        <p:cTn id="41" dur="500" fill="hold"/>
                                        <p:tgtEl>
                                          <p:spTgt spid="66"/>
                                        </p:tgtEl>
                                        <p:attrNameLst>
                                          <p:attrName>style.rotation</p:attrName>
                                        </p:attrNameLst>
                                      </p:cBhvr>
                                      <p:tavLst>
                                        <p:tav tm="0">
                                          <p:val>
                                            <p:fltVal val="360"/>
                                          </p:val>
                                        </p:tav>
                                        <p:tav tm="100000">
                                          <p:val>
                                            <p:fltVal val="0"/>
                                          </p:val>
                                        </p:tav>
                                      </p:tavLst>
                                    </p:anim>
                                    <p:animEffect transition="in" filter="fade">
                                      <p:cBhvr>
                                        <p:cTn id="42" dur="500"/>
                                        <p:tgtEl>
                                          <p:spTgt spid="66"/>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 calcmode="lin" valueType="num">
                                      <p:cBhvr>
                                        <p:cTn id="47" dur="500" fill="hold"/>
                                        <p:tgtEl>
                                          <p:spTgt spid="64"/>
                                        </p:tgtEl>
                                        <p:attrNameLst>
                                          <p:attrName>style.rotation</p:attrName>
                                        </p:attrNameLst>
                                      </p:cBhvr>
                                      <p:tavLst>
                                        <p:tav tm="0">
                                          <p:val>
                                            <p:fltVal val="360"/>
                                          </p:val>
                                        </p:tav>
                                        <p:tav tm="100000">
                                          <p:val>
                                            <p:fltVal val="0"/>
                                          </p:val>
                                        </p:tav>
                                      </p:tavLst>
                                    </p:anim>
                                    <p:animEffect transition="in" filter="fade">
                                      <p:cBhvr>
                                        <p:cTn id="48" dur="500"/>
                                        <p:tgtEl>
                                          <p:spTgt spid="64"/>
                                        </p:tgtEl>
                                      </p:cBhvr>
                                    </p:animEffect>
                                  </p:childTnLst>
                                </p:cTn>
                              </p:par>
                              <p:par>
                                <p:cTn id="49" presetID="49" presetClass="entr" presetSubtype="0" decel="100000" fill="hold" grpId="0" nodeType="withEffect">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cBhvr>
                                        <p:cTn id="51" dur="500" fill="hold"/>
                                        <p:tgtEl>
                                          <p:spTgt spid="65"/>
                                        </p:tgtEl>
                                        <p:attrNameLst>
                                          <p:attrName>ppt_w</p:attrName>
                                        </p:attrNameLst>
                                      </p:cBhvr>
                                      <p:tavLst>
                                        <p:tav tm="0">
                                          <p:val>
                                            <p:fltVal val="0"/>
                                          </p:val>
                                        </p:tav>
                                        <p:tav tm="100000">
                                          <p:val>
                                            <p:strVal val="#ppt_w"/>
                                          </p:val>
                                        </p:tav>
                                      </p:tavLst>
                                    </p:anim>
                                    <p:anim calcmode="lin" valueType="num">
                                      <p:cBhvr>
                                        <p:cTn id="52" dur="500" fill="hold"/>
                                        <p:tgtEl>
                                          <p:spTgt spid="65"/>
                                        </p:tgtEl>
                                        <p:attrNameLst>
                                          <p:attrName>ppt_h</p:attrName>
                                        </p:attrNameLst>
                                      </p:cBhvr>
                                      <p:tavLst>
                                        <p:tav tm="0">
                                          <p:val>
                                            <p:fltVal val="0"/>
                                          </p:val>
                                        </p:tav>
                                        <p:tav tm="100000">
                                          <p:val>
                                            <p:strVal val="#ppt_h"/>
                                          </p:val>
                                        </p:tav>
                                      </p:tavLst>
                                    </p:anim>
                                    <p:anim calcmode="lin" valueType="num">
                                      <p:cBhvr>
                                        <p:cTn id="53" dur="500" fill="hold"/>
                                        <p:tgtEl>
                                          <p:spTgt spid="65"/>
                                        </p:tgtEl>
                                        <p:attrNameLst>
                                          <p:attrName>style.rotation</p:attrName>
                                        </p:attrNameLst>
                                      </p:cBhvr>
                                      <p:tavLst>
                                        <p:tav tm="0">
                                          <p:val>
                                            <p:fltVal val="360"/>
                                          </p:val>
                                        </p:tav>
                                        <p:tav tm="100000">
                                          <p:val>
                                            <p:fltVal val="0"/>
                                          </p:val>
                                        </p:tav>
                                      </p:tavLst>
                                    </p:anim>
                                    <p:animEffect transition="in" filter="fade">
                                      <p:cBhvr>
                                        <p:cTn id="54" dur="500"/>
                                        <p:tgtEl>
                                          <p:spTgt spid="65"/>
                                        </p:tgtEl>
                                      </p:cBhvr>
                                    </p:animEffect>
                                  </p:childTnLst>
                                </p:cTn>
                              </p:par>
                              <p:par>
                                <p:cTn id="55" presetID="49" presetClass="entr" presetSubtype="0" decel="100000" fill="hold" grpId="0" nodeType="withEffect">
                                  <p:stCondLst>
                                    <p:cond delay="250"/>
                                  </p:stCondLst>
                                  <p:childTnLst>
                                    <p:set>
                                      <p:cBhvr>
                                        <p:cTn id="56" dur="1" fill="hold">
                                          <p:stCondLst>
                                            <p:cond delay="0"/>
                                          </p:stCondLst>
                                        </p:cTn>
                                        <p:tgtEl>
                                          <p:spTgt spid="74"/>
                                        </p:tgtEl>
                                        <p:attrNameLst>
                                          <p:attrName>style.visibility</p:attrName>
                                        </p:attrNameLst>
                                      </p:cBhvr>
                                      <p:to>
                                        <p:strVal val="visible"/>
                                      </p:to>
                                    </p:set>
                                    <p:anim calcmode="lin" valueType="num">
                                      <p:cBhvr>
                                        <p:cTn id="57" dur="500" fill="hold"/>
                                        <p:tgtEl>
                                          <p:spTgt spid="74"/>
                                        </p:tgtEl>
                                        <p:attrNameLst>
                                          <p:attrName>ppt_w</p:attrName>
                                        </p:attrNameLst>
                                      </p:cBhvr>
                                      <p:tavLst>
                                        <p:tav tm="0">
                                          <p:val>
                                            <p:fltVal val="0"/>
                                          </p:val>
                                        </p:tav>
                                        <p:tav tm="100000">
                                          <p:val>
                                            <p:strVal val="#ppt_w"/>
                                          </p:val>
                                        </p:tav>
                                      </p:tavLst>
                                    </p:anim>
                                    <p:anim calcmode="lin" valueType="num">
                                      <p:cBhvr>
                                        <p:cTn id="58" dur="500" fill="hold"/>
                                        <p:tgtEl>
                                          <p:spTgt spid="74"/>
                                        </p:tgtEl>
                                        <p:attrNameLst>
                                          <p:attrName>ppt_h</p:attrName>
                                        </p:attrNameLst>
                                      </p:cBhvr>
                                      <p:tavLst>
                                        <p:tav tm="0">
                                          <p:val>
                                            <p:fltVal val="0"/>
                                          </p:val>
                                        </p:tav>
                                        <p:tav tm="100000">
                                          <p:val>
                                            <p:strVal val="#ppt_h"/>
                                          </p:val>
                                        </p:tav>
                                      </p:tavLst>
                                    </p:anim>
                                    <p:anim calcmode="lin" valueType="num">
                                      <p:cBhvr>
                                        <p:cTn id="59" dur="500" fill="hold"/>
                                        <p:tgtEl>
                                          <p:spTgt spid="74"/>
                                        </p:tgtEl>
                                        <p:attrNameLst>
                                          <p:attrName>style.rotation</p:attrName>
                                        </p:attrNameLst>
                                      </p:cBhvr>
                                      <p:tavLst>
                                        <p:tav tm="0">
                                          <p:val>
                                            <p:fltVal val="360"/>
                                          </p:val>
                                        </p:tav>
                                        <p:tav tm="100000">
                                          <p:val>
                                            <p:fltVal val="0"/>
                                          </p:val>
                                        </p:tav>
                                      </p:tavLst>
                                    </p:anim>
                                    <p:animEffect transition="in" filter="fade">
                                      <p:cBhvr>
                                        <p:cTn id="60" dur="500"/>
                                        <p:tgtEl>
                                          <p:spTgt spid="74"/>
                                        </p:tgtEl>
                                      </p:cBhvr>
                                    </p:animEffect>
                                  </p:childTnLst>
                                </p:cTn>
                              </p:par>
                            </p:childTnLst>
                          </p:cTn>
                        </p:par>
                        <p:par>
                          <p:cTn id="61" fill="hold">
                            <p:stCondLst>
                              <p:cond delay="3250"/>
                            </p:stCondLst>
                            <p:childTnLst>
                              <p:par>
                                <p:cTn id="62" presetID="49" presetClass="entr" presetSubtype="0" decel="100000" fill="hold" grpId="0" nodeType="afterEffect">
                                  <p:stCondLst>
                                    <p:cond delay="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 calcmode="lin" valueType="num">
                                      <p:cBhvr>
                                        <p:cTn id="66" dur="500" fill="hold"/>
                                        <p:tgtEl>
                                          <p:spTgt spid="59"/>
                                        </p:tgtEl>
                                        <p:attrNameLst>
                                          <p:attrName>style.rotation</p:attrName>
                                        </p:attrNameLst>
                                      </p:cBhvr>
                                      <p:tavLst>
                                        <p:tav tm="0">
                                          <p:val>
                                            <p:fltVal val="360"/>
                                          </p:val>
                                        </p:tav>
                                        <p:tav tm="100000">
                                          <p:val>
                                            <p:fltVal val="0"/>
                                          </p:val>
                                        </p:tav>
                                      </p:tavLst>
                                    </p:anim>
                                    <p:animEffect transition="in" filter="fade">
                                      <p:cBhvr>
                                        <p:cTn id="67" dur="500"/>
                                        <p:tgtEl>
                                          <p:spTgt spid="59"/>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 calcmode="lin" valueType="num">
                                      <p:cBhvr>
                                        <p:cTn id="72" dur="500" fill="hold"/>
                                        <p:tgtEl>
                                          <p:spTgt spid="60"/>
                                        </p:tgtEl>
                                        <p:attrNameLst>
                                          <p:attrName>style.rotation</p:attrName>
                                        </p:attrNameLst>
                                      </p:cBhvr>
                                      <p:tavLst>
                                        <p:tav tm="0">
                                          <p:val>
                                            <p:fltVal val="360"/>
                                          </p:val>
                                        </p:tav>
                                        <p:tav tm="100000">
                                          <p:val>
                                            <p:fltVal val="0"/>
                                          </p:val>
                                        </p:tav>
                                      </p:tavLst>
                                    </p:anim>
                                    <p:animEffect transition="in" filter="fade">
                                      <p:cBhvr>
                                        <p:cTn id="73" dur="500"/>
                                        <p:tgtEl>
                                          <p:spTgt spid="60"/>
                                        </p:tgtEl>
                                      </p:cBhvr>
                                    </p:animEffect>
                                  </p:childTnLst>
                                </p:cTn>
                              </p:par>
                              <p:par>
                                <p:cTn id="74" presetID="49" presetClass="entr" presetSubtype="0" decel="100000" fill="hold" grpId="0" nodeType="withEffect">
                                  <p:stCondLst>
                                    <p:cond delay="25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 calcmode="lin" valueType="num">
                                      <p:cBhvr>
                                        <p:cTn id="78" dur="500" fill="hold"/>
                                        <p:tgtEl>
                                          <p:spTgt spid="63"/>
                                        </p:tgtEl>
                                        <p:attrNameLst>
                                          <p:attrName>style.rotation</p:attrName>
                                        </p:attrNameLst>
                                      </p:cBhvr>
                                      <p:tavLst>
                                        <p:tav tm="0">
                                          <p:val>
                                            <p:fltVal val="360"/>
                                          </p:val>
                                        </p:tav>
                                        <p:tav tm="100000">
                                          <p:val>
                                            <p:fltVal val="0"/>
                                          </p:val>
                                        </p:tav>
                                      </p:tavLst>
                                    </p:anim>
                                    <p:animEffect transition="in" filter="fade">
                                      <p:cBhvr>
                                        <p:cTn id="79" dur="500"/>
                                        <p:tgtEl>
                                          <p:spTgt spid="63"/>
                                        </p:tgtEl>
                                      </p:cBhvr>
                                    </p:animEffect>
                                  </p:childTnLst>
                                </p:cTn>
                              </p:par>
                              <p:par>
                                <p:cTn id="80" presetID="49" presetClass="entr" presetSubtype="0" decel="100000" fill="hold" grpId="0" nodeType="withEffect">
                                  <p:stCondLst>
                                    <p:cond delay="250"/>
                                  </p:stCondLst>
                                  <p:childTnLst>
                                    <p:set>
                                      <p:cBhvr>
                                        <p:cTn id="81" dur="1" fill="hold">
                                          <p:stCondLst>
                                            <p:cond delay="0"/>
                                          </p:stCondLst>
                                        </p:cTn>
                                        <p:tgtEl>
                                          <p:spTgt spid="71"/>
                                        </p:tgtEl>
                                        <p:attrNameLst>
                                          <p:attrName>style.visibility</p:attrName>
                                        </p:attrNameLst>
                                      </p:cBhvr>
                                      <p:to>
                                        <p:strVal val="visible"/>
                                      </p:to>
                                    </p:set>
                                    <p:anim calcmode="lin" valueType="num">
                                      <p:cBhvr>
                                        <p:cTn id="82" dur="500" fill="hold"/>
                                        <p:tgtEl>
                                          <p:spTgt spid="71"/>
                                        </p:tgtEl>
                                        <p:attrNameLst>
                                          <p:attrName>ppt_w</p:attrName>
                                        </p:attrNameLst>
                                      </p:cBhvr>
                                      <p:tavLst>
                                        <p:tav tm="0">
                                          <p:val>
                                            <p:fltVal val="0"/>
                                          </p:val>
                                        </p:tav>
                                        <p:tav tm="100000">
                                          <p:val>
                                            <p:strVal val="#ppt_w"/>
                                          </p:val>
                                        </p:tav>
                                      </p:tavLst>
                                    </p:anim>
                                    <p:anim calcmode="lin" valueType="num">
                                      <p:cBhvr>
                                        <p:cTn id="83" dur="500" fill="hold"/>
                                        <p:tgtEl>
                                          <p:spTgt spid="71"/>
                                        </p:tgtEl>
                                        <p:attrNameLst>
                                          <p:attrName>ppt_h</p:attrName>
                                        </p:attrNameLst>
                                      </p:cBhvr>
                                      <p:tavLst>
                                        <p:tav tm="0">
                                          <p:val>
                                            <p:fltVal val="0"/>
                                          </p:val>
                                        </p:tav>
                                        <p:tav tm="100000">
                                          <p:val>
                                            <p:strVal val="#ppt_h"/>
                                          </p:val>
                                        </p:tav>
                                      </p:tavLst>
                                    </p:anim>
                                    <p:anim calcmode="lin" valueType="num">
                                      <p:cBhvr>
                                        <p:cTn id="84" dur="500" fill="hold"/>
                                        <p:tgtEl>
                                          <p:spTgt spid="71"/>
                                        </p:tgtEl>
                                        <p:attrNameLst>
                                          <p:attrName>style.rotation</p:attrName>
                                        </p:attrNameLst>
                                      </p:cBhvr>
                                      <p:tavLst>
                                        <p:tav tm="0">
                                          <p:val>
                                            <p:fltVal val="360"/>
                                          </p:val>
                                        </p:tav>
                                        <p:tav tm="100000">
                                          <p:val>
                                            <p:fltVal val="0"/>
                                          </p:val>
                                        </p:tav>
                                      </p:tavLst>
                                    </p:anim>
                                    <p:animEffect transition="in" filter="fade">
                                      <p:cBhvr>
                                        <p:cTn id="85" dur="500"/>
                                        <p:tgtEl>
                                          <p:spTgt spid="71"/>
                                        </p:tgtEl>
                                      </p:cBhvr>
                                    </p:animEffect>
                                  </p:childTnLst>
                                </p:cTn>
                              </p:par>
                              <p:par>
                                <p:cTn id="86" presetID="49" presetClass="entr" presetSubtype="0" decel="100000" fill="hold" grpId="0" nodeType="with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p:cTn id="88" dur="500" fill="hold"/>
                                        <p:tgtEl>
                                          <p:spTgt spid="57"/>
                                        </p:tgtEl>
                                        <p:attrNameLst>
                                          <p:attrName>ppt_w</p:attrName>
                                        </p:attrNameLst>
                                      </p:cBhvr>
                                      <p:tavLst>
                                        <p:tav tm="0">
                                          <p:val>
                                            <p:fltVal val="0"/>
                                          </p:val>
                                        </p:tav>
                                        <p:tav tm="100000">
                                          <p:val>
                                            <p:strVal val="#ppt_w"/>
                                          </p:val>
                                        </p:tav>
                                      </p:tavLst>
                                    </p:anim>
                                    <p:anim calcmode="lin" valueType="num">
                                      <p:cBhvr>
                                        <p:cTn id="89" dur="500" fill="hold"/>
                                        <p:tgtEl>
                                          <p:spTgt spid="57"/>
                                        </p:tgtEl>
                                        <p:attrNameLst>
                                          <p:attrName>ppt_h</p:attrName>
                                        </p:attrNameLst>
                                      </p:cBhvr>
                                      <p:tavLst>
                                        <p:tav tm="0">
                                          <p:val>
                                            <p:fltVal val="0"/>
                                          </p:val>
                                        </p:tav>
                                        <p:tav tm="100000">
                                          <p:val>
                                            <p:strVal val="#ppt_h"/>
                                          </p:val>
                                        </p:tav>
                                      </p:tavLst>
                                    </p:anim>
                                    <p:anim calcmode="lin" valueType="num">
                                      <p:cBhvr>
                                        <p:cTn id="90" dur="500" fill="hold"/>
                                        <p:tgtEl>
                                          <p:spTgt spid="57"/>
                                        </p:tgtEl>
                                        <p:attrNameLst>
                                          <p:attrName>style.rotation</p:attrName>
                                        </p:attrNameLst>
                                      </p:cBhvr>
                                      <p:tavLst>
                                        <p:tav tm="0">
                                          <p:val>
                                            <p:fltVal val="360"/>
                                          </p:val>
                                        </p:tav>
                                        <p:tav tm="100000">
                                          <p:val>
                                            <p:fltVal val="0"/>
                                          </p:val>
                                        </p:tav>
                                      </p:tavLst>
                                    </p:anim>
                                    <p:animEffect transition="in" filter="fade">
                                      <p:cBhvr>
                                        <p:cTn id="91" dur="500"/>
                                        <p:tgtEl>
                                          <p:spTgt spid="57"/>
                                        </p:tgtEl>
                                      </p:cBhvr>
                                    </p:animEffect>
                                  </p:childTnLst>
                                </p:cTn>
                              </p:par>
                              <p:par>
                                <p:cTn id="92" presetID="49" presetClass="entr" presetSubtype="0" decel="100000" fill="hold" grpId="0" nodeType="withEffect">
                                  <p:stCondLst>
                                    <p:cond delay="250"/>
                                  </p:stCondLst>
                                  <p:childTnLst>
                                    <p:set>
                                      <p:cBhvr>
                                        <p:cTn id="93" dur="1" fill="hold">
                                          <p:stCondLst>
                                            <p:cond delay="0"/>
                                          </p:stCondLst>
                                        </p:cTn>
                                        <p:tgtEl>
                                          <p:spTgt spid="69"/>
                                        </p:tgtEl>
                                        <p:attrNameLst>
                                          <p:attrName>style.visibility</p:attrName>
                                        </p:attrNameLst>
                                      </p:cBhvr>
                                      <p:to>
                                        <p:strVal val="visible"/>
                                      </p:to>
                                    </p:set>
                                    <p:anim calcmode="lin" valueType="num">
                                      <p:cBhvr>
                                        <p:cTn id="94" dur="500" fill="hold"/>
                                        <p:tgtEl>
                                          <p:spTgt spid="69"/>
                                        </p:tgtEl>
                                        <p:attrNameLst>
                                          <p:attrName>ppt_w</p:attrName>
                                        </p:attrNameLst>
                                      </p:cBhvr>
                                      <p:tavLst>
                                        <p:tav tm="0">
                                          <p:val>
                                            <p:fltVal val="0"/>
                                          </p:val>
                                        </p:tav>
                                        <p:tav tm="100000">
                                          <p:val>
                                            <p:strVal val="#ppt_w"/>
                                          </p:val>
                                        </p:tav>
                                      </p:tavLst>
                                    </p:anim>
                                    <p:anim calcmode="lin" valueType="num">
                                      <p:cBhvr>
                                        <p:cTn id="95" dur="500" fill="hold"/>
                                        <p:tgtEl>
                                          <p:spTgt spid="69"/>
                                        </p:tgtEl>
                                        <p:attrNameLst>
                                          <p:attrName>ppt_h</p:attrName>
                                        </p:attrNameLst>
                                      </p:cBhvr>
                                      <p:tavLst>
                                        <p:tav tm="0">
                                          <p:val>
                                            <p:fltVal val="0"/>
                                          </p:val>
                                        </p:tav>
                                        <p:tav tm="100000">
                                          <p:val>
                                            <p:strVal val="#ppt_h"/>
                                          </p:val>
                                        </p:tav>
                                      </p:tavLst>
                                    </p:anim>
                                    <p:anim calcmode="lin" valueType="num">
                                      <p:cBhvr>
                                        <p:cTn id="96" dur="500" fill="hold"/>
                                        <p:tgtEl>
                                          <p:spTgt spid="69"/>
                                        </p:tgtEl>
                                        <p:attrNameLst>
                                          <p:attrName>style.rotation</p:attrName>
                                        </p:attrNameLst>
                                      </p:cBhvr>
                                      <p:tavLst>
                                        <p:tav tm="0">
                                          <p:val>
                                            <p:fltVal val="360"/>
                                          </p:val>
                                        </p:tav>
                                        <p:tav tm="100000">
                                          <p:val>
                                            <p:fltVal val="0"/>
                                          </p:val>
                                        </p:tav>
                                      </p:tavLst>
                                    </p:anim>
                                    <p:animEffect transition="in" filter="fade">
                                      <p:cBhvr>
                                        <p:cTn id="97" dur="500"/>
                                        <p:tgtEl>
                                          <p:spTgt spid="69"/>
                                        </p:tgtEl>
                                      </p:cBhvr>
                                    </p:animEffect>
                                  </p:childTnLst>
                                </p:cTn>
                              </p:par>
                              <p:par>
                                <p:cTn id="98" presetID="49" presetClass="entr" presetSubtype="0" decel="100000" fill="hold" grpId="0" nodeType="withEffect">
                                  <p:stCondLst>
                                    <p:cond delay="250"/>
                                  </p:stCondLst>
                                  <p:childTnLst>
                                    <p:set>
                                      <p:cBhvr>
                                        <p:cTn id="99" dur="1" fill="hold">
                                          <p:stCondLst>
                                            <p:cond delay="0"/>
                                          </p:stCondLst>
                                        </p:cTn>
                                        <p:tgtEl>
                                          <p:spTgt spid="68"/>
                                        </p:tgtEl>
                                        <p:attrNameLst>
                                          <p:attrName>style.visibility</p:attrName>
                                        </p:attrNameLst>
                                      </p:cBhvr>
                                      <p:to>
                                        <p:strVal val="visible"/>
                                      </p:to>
                                    </p:set>
                                    <p:anim calcmode="lin" valueType="num">
                                      <p:cBhvr>
                                        <p:cTn id="100" dur="500" fill="hold"/>
                                        <p:tgtEl>
                                          <p:spTgt spid="68"/>
                                        </p:tgtEl>
                                        <p:attrNameLst>
                                          <p:attrName>ppt_w</p:attrName>
                                        </p:attrNameLst>
                                      </p:cBhvr>
                                      <p:tavLst>
                                        <p:tav tm="0">
                                          <p:val>
                                            <p:fltVal val="0"/>
                                          </p:val>
                                        </p:tav>
                                        <p:tav tm="100000">
                                          <p:val>
                                            <p:strVal val="#ppt_w"/>
                                          </p:val>
                                        </p:tav>
                                      </p:tavLst>
                                    </p:anim>
                                    <p:anim calcmode="lin" valueType="num">
                                      <p:cBhvr>
                                        <p:cTn id="101" dur="500" fill="hold"/>
                                        <p:tgtEl>
                                          <p:spTgt spid="68"/>
                                        </p:tgtEl>
                                        <p:attrNameLst>
                                          <p:attrName>ppt_h</p:attrName>
                                        </p:attrNameLst>
                                      </p:cBhvr>
                                      <p:tavLst>
                                        <p:tav tm="0">
                                          <p:val>
                                            <p:fltVal val="0"/>
                                          </p:val>
                                        </p:tav>
                                        <p:tav tm="100000">
                                          <p:val>
                                            <p:strVal val="#ppt_h"/>
                                          </p:val>
                                        </p:tav>
                                      </p:tavLst>
                                    </p:anim>
                                    <p:anim calcmode="lin" valueType="num">
                                      <p:cBhvr>
                                        <p:cTn id="102" dur="500" fill="hold"/>
                                        <p:tgtEl>
                                          <p:spTgt spid="68"/>
                                        </p:tgtEl>
                                        <p:attrNameLst>
                                          <p:attrName>style.rotation</p:attrName>
                                        </p:attrNameLst>
                                      </p:cBhvr>
                                      <p:tavLst>
                                        <p:tav tm="0">
                                          <p:val>
                                            <p:fltVal val="360"/>
                                          </p:val>
                                        </p:tav>
                                        <p:tav tm="100000">
                                          <p:val>
                                            <p:fltVal val="0"/>
                                          </p:val>
                                        </p:tav>
                                      </p:tavLst>
                                    </p:anim>
                                    <p:animEffect transition="in" filter="fade">
                                      <p:cBhvr>
                                        <p:cTn id="103" dur="500"/>
                                        <p:tgtEl>
                                          <p:spTgt spid="68"/>
                                        </p:tgtEl>
                                      </p:cBhvr>
                                    </p:animEffect>
                                  </p:childTnLst>
                                </p:cTn>
                              </p:par>
                            </p:childTnLst>
                          </p:cTn>
                        </p:par>
                        <p:par>
                          <p:cTn id="104" fill="hold">
                            <p:stCondLst>
                              <p:cond delay="4000"/>
                            </p:stCondLst>
                            <p:childTnLst>
                              <p:par>
                                <p:cTn id="105" presetID="49" presetClass="entr" presetSubtype="0" decel="100000" fill="hold" grpId="0" nodeType="afterEffect">
                                  <p:stCondLst>
                                    <p:cond delay="0"/>
                                  </p:stCondLst>
                                  <p:childTnLst>
                                    <p:set>
                                      <p:cBhvr>
                                        <p:cTn id="106" dur="1" fill="hold">
                                          <p:stCondLst>
                                            <p:cond delay="0"/>
                                          </p:stCondLst>
                                        </p:cTn>
                                        <p:tgtEl>
                                          <p:spTgt spid="67"/>
                                        </p:tgtEl>
                                        <p:attrNameLst>
                                          <p:attrName>style.visibility</p:attrName>
                                        </p:attrNameLst>
                                      </p:cBhvr>
                                      <p:to>
                                        <p:strVal val="visible"/>
                                      </p:to>
                                    </p:set>
                                    <p:anim calcmode="lin" valueType="num">
                                      <p:cBhvr>
                                        <p:cTn id="107" dur="500" fill="hold"/>
                                        <p:tgtEl>
                                          <p:spTgt spid="67"/>
                                        </p:tgtEl>
                                        <p:attrNameLst>
                                          <p:attrName>ppt_w</p:attrName>
                                        </p:attrNameLst>
                                      </p:cBhvr>
                                      <p:tavLst>
                                        <p:tav tm="0">
                                          <p:val>
                                            <p:fltVal val="0"/>
                                          </p:val>
                                        </p:tav>
                                        <p:tav tm="100000">
                                          <p:val>
                                            <p:strVal val="#ppt_w"/>
                                          </p:val>
                                        </p:tav>
                                      </p:tavLst>
                                    </p:anim>
                                    <p:anim calcmode="lin" valueType="num">
                                      <p:cBhvr>
                                        <p:cTn id="108" dur="500" fill="hold"/>
                                        <p:tgtEl>
                                          <p:spTgt spid="67"/>
                                        </p:tgtEl>
                                        <p:attrNameLst>
                                          <p:attrName>ppt_h</p:attrName>
                                        </p:attrNameLst>
                                      </p:cBhvr>
                                      <p:tavLst>
                                        <p:tav tm="0">
                                          <p:val>
                                            <p:fltVal val="0"/>
                                          </p:val>
                                        </p:tav>
                                        <p:tav tm="100000">
                                          <p:val>
                                            <p:strVal val="#ppt_h"/>
                                          </p:val>
                                        </p:tav>
                                      </p:tavLst>
                                    </p:anim>
                                    <p:anim calcmode="lin" valueType="num">
                                      <p:cBhvr>
                                        <p:cTn id="109" dur="500" fill="hold"/>
                                        <p:tgtEl>
                                          <p:spTgt spid="67"/>
                                        </p:tgtEl>
                                        <p:attrNameLst>
                                          <p:attrName>style.rotation</p:attrName>
                                        </p:attrNameLst>
                                      </p:cBhvr>
                                      <p:tavLst>
                                        <p:tav tm="0">
                                          <p:val>
                                            <p:fltVal val="360"/>
                                          </p:val>
                                        </p:tav>
                                        <p:tav tm="100000">
                                          <p:val>
                                            <p:fltVal val="0"/>
                                          </p:val>
                                        </p:tav>
                                      </p:tavLst>
                                    </p:anim>
                                    <p:animEffect transition="in" filter="fade">
                                      <p:cBhvr>
                                        <p:cTn id="110" dur="500"/>
                                        <p:tgtEl>
                                          <p:spTgt spid="67"/>
                                        </p:tgtEl>
                                      </p:cBhvr>
                                    </p:animEffect>
                                  </p:childTnLst>
                                </p:cTn>
                              </p:par>
                              <p:par>
                                <p:cTn id="111" presetID="49" presetClass="entr" presetSubtype="0" decel="100000"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 calcmode="lin" valueType="num">
                                      <p:cBhvr>
                                        <p:cTn id="113" dur="500" fill="hold"/>
                                        <p:tgtEl>
                                          <p:spTgt spid="70"/>
                                        </p:tgtEl>
                                        <p:attrNameLst>
                                          <p:attrName>ppt_w</p:attrName>
                                        </p:attrNameLst>
                                      </p:cBhvr>
                                      <p:tavLst>
                                        <p:tav tm="0">
                                          <p:val>
                                            <p:fltVal val="0"/>
                                          </p:val>
                                        </p:tav>
                                        <p:tav tm="100000">
                                          <p:val>
                                            <p:strVal val="#ppt_w"/>
                                          </p:val>
                                        </p:tav>
                                      </p:tavLst>
                                    </p:anim>
                                    <p:anim calcmode="lin" valueType="num">
                                      <p:cBhvr>
                                        <p:cTn id="114" dur="500" fill="hold"/>
                                        <p:tgtEl>
                                          <p:spTgt spid="70"/>
                                        </p:tgtEl>
                                        <p:attrNameLst>
                                          <p:attrName>ppt_h</p:attrName>
                                        </p:attrNameLst>
                                      </p:cBhvr>
                                      <p:tavLst>
                                        <p:tav tm="0">
                                          <p:val>
                                            <p:fltVal val="0"/>
                                          </p:val>
                                        </p:tav>
                                        <p:tav tm="100000">
                                          <p:val>
                                            <p:strVal val="#ppt_h"/>
                                          </p:val>
                                        </p:tav>
                                      </p:tavLst>
                                    </p:anim>
                                    <p:anim calcmode="lin" valueType="num">
                                      <p:cBhvr>
                                        <p:cTn id="115" dur="500" fill="hold"/>
                                        <p:tgtEl>
                                          <p:spTgt spid="70"/>
                                        </p:tgtEl>
                                        <p:attrNameLst>
                                          <p:attrName>style.rotation</p:attrName>
                                        </p:attrNameLst>
                                      </p:cBhvr>
                                      <p:tavLst>
                                        <p:tav tm="0">
                                          <p:val>
                                            <p:fltVal val="360"/>
                                          </p:val>
                                        </p:tav>
                                        <p:tav tm="100000">
                                          <p:val>
                                            <p:fltVal val="0"/>
                                          </p:val>
                                        </p:tav>
                                      </p:tavLst>
                                    </p:anim>
                                    <p:animEffect transition="in" filter="fade">
                                      <p:cBhvr>
                                        <p:cTn id="116" dur="500"/>
                                        <p:tgtEl>
                                          <p:spTgt spid="70"/>
                                        </p:tgtEl>
                                      </p:cBhvr>
                                    </p:animEffect>
                                  </p:childTnLst>
                                </p:cTn>
                              </p:par>
                              <p:par>
                                <p:cTn id="117" presetID="49" presetClass="entr" presetSubtype="0" decel="100000"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p:cTn id="119" dur="500" fill="hold"/>
                                        <p:tgtEl>
                                          <p:spTgt spid="61"/>
                                        </p:tgtEl>
                                        <p:attrNameLst>
                                          <p:attrName>ppt_w</p:attrName>
                                        </p:attrNameLst>
                                      </p:cBhvr>
                                      <p:tavLst>
                                        <p:tav tm="0">
                                          <p:val>
                                            <p:fltVal val="0"/>
                                          </p:val>
                                        </p:tav>
                                        <p:tav tm="100000">
                                          <p:val>
                                            <p:strVal val="#ppt_w"/>
                                          </p:val>
                                        </p:tav>
                                      </p:tavLst>
                                    </p:anim>
                                    <p:anim calcmode="lin" valueType="num">
                                      <p:cBhvr>
                                        <p:cTn id="120" dur="500" fill="hold"/>
                                        <p:tgtEl>
                                          <p:spTgt spid="61"/>
                                        </p:tgtEl>
                                        <p:attrNameLst>
                                          <p:attrName>ppt_h</p:attrName>
                                        </p:attrNameLst>
                                      </p:cBhvr>
                                      <p:tavLst>
                                        <p:tav tm="0">
                                          <p:val>
                                            <p:fltVal val="0"/>
                                          </p:val>
                                        </p:tav>
                                        <p:tav tm="100000">
                                          <p:val>
                                            <p:strVal val="#ppt_h"/>
                                          </p:val>
                                        </p:tav>
                                      </p:tavLst>
                                    </p:anim>
                                    <p:anim calcmode="lin" valueType="num">
                                      <p:cBhvr>
                                        <p:cTn id="121" dur="500" fill="hold"/>
                                        <p:tgtEl>
                                          <p:spTgt spid="61"/>
                                        </p:tgtEl>
                                        <p:attrNameLst>
                                          <p:attrName>style.rotation</p:attrName>
                                        </p:attrNameLst>
                                      </p:cBhvr>
                                      <p:tavLst>
                                        <p:tav tm="0">
                                          <p:val>
                                            <p:fltVal val="360"/>
                                          </p:val>
                                        </p:tav>
                                        <p:tav tm="100000">
                                          <p:val>
                                            <p:fltVal val="0"/>
                                          </p:val>
                                        </p:tav>
                                      </p:tavLst>
                                    </p:anim>
                                    <p:animEffect transition="in" filter="fade">
                                      <p:cBhvr>
                                        <p:cTn id="122" dur="500"/>
                                        <p:tgtEl>
                                          <p:spTgt spid="61"/>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73"/>
                                        </p:tgtEl>
                                        <p:attrNameLst>
                                          <p:attrName>style.visibility</p:attrName>
                                        </p:attrNameLst>
                                      </p:cBhvr>
                                      <p:to>
                                        <p:strVal val="visible"/>
                                      </p:to>
                                    </p:set>
                                    <p:anim calcmode="lin" valueType="num">
                                      <p:cBhvr>
                                        <p:cTn id="125" dur="500" fill="hold"/>
                                        <p:tgtEl>
                                          <p:spTgt spid="73"/>
                                        </p:tgtEl>
                                        <p:attrNameLst>
                                          <p:attrName>ppt_w</p:attrName>
                                        </p:attrNameLst>
                                      </p:cBhvr>
                                      <p:tavLst>
                                        <p:tav tm="0">
                                          <p:val>
                                            <p:fltVal val="0"/>
                                          </p:val>
                                        </p:tav>
                                        <p:tav tm="100000">
                                          <p:val>
                                            <p:strVal val="#ppt_w"/>
                                          </p:val>
                                        </p:tav>
                                      </p:tavLst>
                                    </p:anim>
                                    <p:anim calcmode="lin" valueType="num">
                                      <p:cBhvr>
                                        <p:cTn id="126" dur="500" fill="hold"/>
                                        <p:tgtEl>
                                          <p:spTgt spid="73"/>
                                        </p:tgtEl>
                                        <p:attrNameLst>
                                          <p:attrName>ppt_h</p:attrName>
                                        </p:attrNameLst>
                                      </p:cBhvr>
                                      <p:tavLst>
                                        <p:tav tm="0">
                                          <p:val>
                                            <p:fltVal val="0"/>
                                          </p:val>
                                        </p:tav>
                                        <p:tav tm="100000">
                                          <p:val>
                                            <p:strVal val="#ppt_h"/>
                                          </p:val>
                                        </p:tav>
                                      </p:tavLst>
                                    </p:anim>
                                    <p:anim calcmode="lin" valueType="num">
                                      <p:cBhvr>
                                        <p:cTn id="127" dur="500" fill="hold"/>
                                        <p:tgtEl>
                                          <p:spTgt spid="73"/>
                                        </p:tgtEl>
                                        <p:attrNameLst>
                                          <p:attrName>style.rotation</p:attrName>
                                        </p:attrNameLst>
                                      </p:cBhvr>
                                      <p:tavLst>
                                        <p:tav tm="0">
                                          <p:val>
                                            <p:fltVal val="360"/>
                                          </p:val>
                                        </p:tav>
                                        <p:tav tm="100000">
                                          <p:val>
                                            <p:fltVal val="0"/>
                                          </p:val>
                                        </p:tav>
                                      </p:tavLst>
                                    </p:anim>
                                    <p:animEffect transition="in" filter="fade">
                                      <p:cBhvr>
                                        <p:cTn id="128" dur="500"/>
                                        <p:tgtEl>
                                          <p:spTgt spid="73"/>
                                        </p:tgtEl>
                                      </p:cBhvr>
                                    </p:animEffect>
                                  </p:childTnLst>
                                </p:cTn>
                              </p:par>
                            </p:childTnLst>
                          </p:cTn>
                        </p:par>
                        <p:par>
                          <p:cTn id="129" fill="hold">
                            <p:stCondLst>
                              <p:cond delay="4500"/>
                            </p:stCondLst>
                            <p:childTnLst>
                              <p:par>
                                <p:cTn id="130" presetID="49" presetClass="entr" presetSubtype="0" decel="100000" fill="hold" grpId="0" nodeType="afterEffect">
                                  <p:stCondLst>
                                    <p:cond delay="0"/>
                                  </p:stCondLst>
                                  <p:childTnLst>
                                    <p:set>
                                      <p:cBhvr>
                                        <p:cTn id="131" dur="1" fill="hold">
                                          <p:stCondLst>
                                            <p:cond delay="0"/>
                                          </p:stCondLst>
                                        </p:cTn>
                                        <p:tgtEl>
                                          <p:spTgt spid="62"/>
                                        </p:tgtEl>
                                        <p:attrNameLst>
                                          <p:attrName>style.visibility</p:attrName>
                                        </p:attrNameLst>
                                      </p:cBhvr>
                                      <p:to>
                                        <p:strVal val="visible"/>
                                      </p:to>
                                    </p:set>
                                    <p:anim calcmode="lin" valueType="num">
                                      <p:cBhvr>
                                        <p:cTn id="132" dur="500" fill="hold"/>
                                        <p:tgtEl>
                                          <p:spTgt spid="62"/>
                                        </p:tgtEl>
                                        <p:attrNameLst>
                                          <p:attrName>ppt_w</p:attrName>
                                        </p:attrNameLst>
                                      </p:cBhvr>
                                      <p:tavLst>
                                        <p:tav tm="0">
                                          <p:val>
                                            <p:fltVal val="0"/>
                                          </p:val>
                                        </p:tav>
                                        <p:tav tm="100000">
                                          <p:val>
                                            <p:strVal val="#ppt_w"/>
                                          </p:val>
                                        </p:tav>
                                      </p:tavLst>
                                    </p:anim>
                                    <p:anim calcmode="lin" valueType="num">
                                      <p:cBhvr>
                                        <p:cTn id="133" dur="500" fill="hold"/>
                                        <p:tgtEl>
                                          <p:spTgt spid="62"/>
                                        </p:tgtEl>
                                        <p:attrNameLst>
                                          <p:attrName>ppt_h</p:attrName>
                                        </p:attrNameLst>
                                      </p:cBhvr>
                                      <p:tavLst>
                                        <p:tav tm="0">
                                          <p:val>
                                            <p:fltVal val="0"/>
                                          </p:val>
                                        </p:tav>
                                        <p:tav tm="100000">
                                          <p:val>
                                            <p:strVal val="#ppt_h"/>
                                          </p:val>
                                        </p:tav>
                                      </p:tavLst>
                                    </p:anim>
                                    <p:anim calcmode="lin" valueType="num">
                                      <p:cBhvr>
                                        <p:cTn id="134" dur="500" fill="hold"/>
                                        <p:tgtEl>
                                          <p:spTgt spid="62"/>
                                        </p:tgtEl>
                                        <p:attrNameLst>
                                          <p:attrName>style.rotation</p:attrName>
                                        </p:attrNameLst>
                                      </p:cBhvr>
                                      <p:tavLst>
                                        <p:tav tm="0">
                                          <p:val>
                                            <p:fltVal val="360"/>
                                          </p:val>
                                        </p:tav>
                                        <p:tav tm="100000">
                                          <p:val>
                                            <p:fltVal val="0"/>
                                          </p:val>
                                        </p:tav>
                                      </p:tavLst>
                                    </p:anim>
                                    <p:animEffect transition="in" filter="fade">
                                      <p:cBhvr>
                                        <p:cTn id="135" dur="500"/>
                                        <p:tgtEl>
                                          <p:spTgt spid="62"/>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72"/>
                                        </p:tgtEl>
                                        <p:attrNameLst>
                                          <p:attrName>style.visibility</p:attrName>
                                        </p:attrNameLst>
                                      </p:cBhvr>
                                      <p:to>
                                        <p:strVal val="visible"/>
                                      </p:to>
                                    </p:set>
                                    <p:anim calcmode="lin" valueType="num">
                                      <p:cBhvr>
                                        <p:cTn id="138" dur="500" fill="hold"/>
                                        <p:tgtEl>
                                          <p:spTgt spid="72"/>
                                        </p:tgtEl>
                                        <p:attrNameLst>
                                          <p:attrName>ppt_w</p:attrName>
                                        </p:attrNameLst>
                                      </p:cBhvr>
                                      <p:tavLst>
                                        <p:tav tm="0">
                                          <p:val>
                                            <p:fltVal val="0"/>
                                          </p:val>
                                        </p:tav>
                                        <p:tav tm="100000">
                                          <p:val>
                                            <p:strVal val="#ppt_w"/>
                                          </p:val>
                                        </p:tav>
                                      </p:tavLst>
                                    </p:anim>
                                    <p:anim calcmode="lin" valueType="num">
                                      <p:cBhvr>
                                        <p:cTn id="139" dur="500" fill="hold"/>
                                        <p:tgtEl>
                                          <p:spTgt spid="72"/>
                                        </p:tgtEl>
                                        <p:attrNameLst>
                                          <p:attrName>ppt_h</p:attrName>
                                        </p:attrNameLst>
                                      </p:cBhvr>
                                      <p:tavLst>
                                        <p:tav tm="0">
                                          <p:val>
                                            <p:fltVal val="0"/>
                                          </p:val>
                                        </p:tav>
                                        <p:tav tm="100000">
                                          <p:val>
                                            <p:strVal val="#ppt_h"/>
                                          </p:val>
                                        </p:tav>
                                      </p:tavLst>
                                    </p:anim>
                                    <p:anim calcmode="lin" valueType="num">
                                      <p:cBhvr>
                                        <p:cTn id="140" dur="500" fill="hold"/>
                                        <p:tgtEl>
                                          <p:spTgt spid="72"/>
                                        </p:tgtEl>
                                        <p:attrNameLst>
                                          <p:attrName>style.rotation</p:attrName>
                                        </p:attrNameLst>
                                      </p:cBhvr>
                                      <p:tavLst>
                                        <p:tav tm="0">
                                          <p:val>
                                            <p:fltVal val="360"/>
                                          </p:val>
                                        </p:tav>
                                        <p:tav tm="100000">
                                          <p:val>
                                            <p:fltVal val="0"/>
                                          </p:val>
                                        </p:tav>
                                      </p:tavLst>
                                    </p:anim>
                                    <p:animEffect transition="in" filter="fade">
                                      <p:cBhvr>
                                        <p:cTn id="141" dur="500"/>
                                        <p:tgtEl>
                                          <p:spTgt spid="72"/>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 calcmode="lin" valueType="num">
                                      <p:cBhvr>
                                        <p:cTn id="144" dur="500" fill="hold"/>
                                        <p:tgtEl>
                                          <p:spTgt spid="78"/>
                                        </p:tgtEl>
                                        <p:attrNameLst>
                                          <p:attrName>ppt_w</p:attrName>
                                        </p:attrNameLst>
                                      </p:cBhvr>
                                      <p:tavLst>
                                        <p:tav tm="0">
                                          <p:val>
                                            <p:fltVal val="0"/>
                                          </p:val>
                                        </p:tav>
                                        <p:tav tm="100000">
                                          <p:val>
                                            <p:strVal val="#ppt_w"/>
                                          </p:val>
                                        </p:tav>
                                      </p:tavLst>
                                    </p:anim>
                                    <p:anim calcmode="lin" valueType="num">
                                      <p:cBhvr>
                                        <p:cTn id="145" dur="500" fill="hold"/>
                                        <p:tgtEl>
                                          <p:spTgt spid="78"/>
                                        </p:tgtEl>
                                        <p:attrNameLst>
                                          <p:attrName>ppt_h</p:attrName>
                                        </p:attrNameLst>
                                      </p:cBhvr>
                                      <p:tavLst>
                                        <p:tav tm="0">
                                          <p:val>
                                            <p:fltVal val="0"/>
                                          </p:val>
                                        </p:tav>
                                        <p:tav tm="100000">
                                          <p:val>
                                            <p:strVal val="#ppt_h"/>
                                          </p:val>
                                        </p:tav>
                                      </p:tavLst>
                                    </p:anim>
                                    <p:anim calcmode="lin" valueType="num">
                                      <p:cBhvr>
                                        <p:cTn id="146" dur="500" fill="hold"/>
                                        <p:tgtEl>
                                          <p:spTgt spid="78"/>
                                        </p:tgtEl>
                                        <p:attrNameLst>
                                          <p:attrName>style.rotation</p:attrName>
                                        </p:attrNameLst>
                                      </p:cBhvr>
                                      <p:tavLst>
                                        <p:tav tm="0">
                                          <p:val>
                                            <p:fltVal val="360"/>
                                          </p:val>
                                        </p:tav>
                                        <p:tav tm="100000">
                                          <p:val>
                                            <p:fltVal val="0"/>
                                          </p:val>
                                        </p:tav>
                                      </p:tavLst>
                                    </p:anim>
                                    <p:animEffect transition="in" filter="fade">
                                      <p:cBhvr>
                                        <p:cTn id="147" dur="500"/>
                                        <p:tgtEl>
                                          <p:spTgt spid="78"/>
                                        </p:tgtEl>
                                      </p:cBhvr>
                                    </p:animEffect>
                                  </p:childTnLst>
                                </p:cTn>
                              </p:par>
                            </p:childTnLst>
                          </p:cTn>
                        </p:par>
                        <p:par>
                          <p:cTn id="148" fill="hold">
                            <p:stCondLst>
                              <p:cond delay="5000"/>
                            </p:stCondLst>
                            <p:childTnLst>
                              <p:par>
                                <p:cTn id="149" presetID="49" presetClass="entr" presetSubtype="0" decel="100000" fill="hold" grpId="0" nodeType="afterEffect">
                                  <p:stCondLst>
                                    <p:cond delay="0"/>
                                  </p:stCondLst>
                                  <p:childTnLst>
                                    <p:set>
                                      <p:cBhvr>
                                        <p:cTn id="150" dur="1" fill="hold">
                                          <p:stCondLst>
                                            <p:cond delay="0"/>
                                          </p:stCondLst>
                                        </p:cTn>
                                        <p:tgtEl>
                                          <p:spTgt spid="79"/>
                                        </p:tgtEl>
                                        <p:attrNameLst>
                                          <p:attrName>style.visibility</p:attrName>
                                        </p:attrNameLst>
                                      </p:cBhvr>
                                      <p:to>
                                        <p:strVal val="visible"/>
                                      </p:to>
                                    </p:set>
                                    <p:anim calcmode="lin" valueType="num">
                                      <p:cBhvr>
                                        <p:cTn id="151" dur="500" fill="hold"/>
                                        <p:tgtEl>
                                          <p:spTgt spid="79"/>
                                        </p:tgtEl>
                                        <p:attrNameLst>
                                          <p:attrName>ppt_w</p:attrName>
                                        </p:attrNameLst>
                                      </p:cBhvr>
                                      <p:tavLst>
                                        <p:tav tm="0">
                                          <p:val>
                                            <p:fltVal val="0"/>
                                          </p:val>
                                        </p:tav>
                                        <p:tav tm="100000">
                                          <p:val>
                                            <p:strVal val="#ppt_w"/>
                                          </p:val>
                                        </p:tav>
                                      </p:tavLst>
                                    </p:anim>
                                    <p:anim calcmode="lin" valueType="num">
                                      <p:cBhvr>
                                        <p:cTn id="152" dur="500" fill="hold"/>
                                        <p:tgtEl>
                                          <p:spTgt spid="79"/>
                                        </p:tgtEl>
                                        <p:attrNameLst>
                                          <p:attrName>ppt_h</p:attrName>
                                        </p:attrNameLst>
                                      </p:cBhvr>
                                      <p:tavLst>
                                        <p:tav tm="0">
                                          <p:val>
                                            <p:fltVal val="0"/>
                                          </p:val>
                                        </p:tav>
                                        <p:tav tm="100000">
                                          <p:val>
                                            <p:strVal val="#ppt_h"/>
                                          </p:val>
                                        </p:tav>
                                      </p:tavLst>
                                    </p:anim>
                                    <p:anim calcmode="lin" valueType="num">
                                      <p:cBhvr>
                                        <p:cTn id="153" dur="500" fill="hold"/>
                                        <p:tgtEl>
                                          <p:spTgt spid="79"/>
                                        </p:tgtEl>
                                        <p:attrNameLst>
                                          <p:attrName>style.rotation</p:attrName>
                                        </p:attrNameLst>
                                      </p:cBhvr>
                                      <p:tavLst>
                                        <p:tav tm="0">
                                          <p:val>
                                            <p:fltVal val="360"/>
                                          </p:val>
                                        </p:tav>
                                        <p:tav tm="100000">
                                          <p:val>
                                            <p:fltVal val="0"/>
                                          </p:val>
                                        </p:tav>
                                      </p:tavLst>
                                    </p:anim>
                                    <p:animEffect transition="in" filter="fade">
                                      <p:cBhvr>
                                        <p:cTn id="1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8" grpId="0" animBg="1"/>
      <p:bldP spid="79" grpId="0" animBg="1"/>
      <p:bldP spid="8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71814" y="1779498"/>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080205" y="1779498"/>
            <a:ext cx="2158455" cy="2196000"/>
            <a:chOff x="471707" y="1675770"/>
            <a:chExt cx="2158455" cy="2196000"/>
          </a:xfrm>
          <a:solidFill>
            <a:srgbClr val="05BAC8"/>
          </a:solidFill>
        </p:grpSpPr>
        <p:grpSp>
          <p:nvGrpSpPr>
            <p:cNvPr id="22" name="组合 21"/>
            <p:cNvGrpSpPr>
              <a:grpSpLocks noChangeAspect="1"/>
            </p:cNvGrpSpPr>
            <p:nvPr/>
          </p:nvGrpSpPr>
          <p:grpSpPr>
            <a:xfrm>
              <a:off x="471707" y="1675770"/>
              <a:ext cx="2158455" cy="2196000"/>
              <a:chOff x="5397500" y="5734050"/>
              <a:chExt cx="365125" cy="371476"/>
            </a:xfrm>
            <a:grpFill/>
          </p:grpSpPr>
          <p:sp>
            <p:nvSpPr>
              <p:cNvPr id="2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nvGrpSpPr>
            <p:cNvPr id="23" name="组合 22"/>
            <p:cNvGrpSpPr>
              <a:grpSpLocks noChangeAspect="1"/>
            </p:cNvGrpSpPr>
            <p:nvPr/>
          </p:nvGrpSpPr>
          <p:grpSpPr>
            <a:xfrm>
              <a:off x="1735995" y="2108076"/>
              <a:ext cx="462003" cy="468000"/>
              <a:chOff x="2665061" y="4979202"/>
              <a:chExt cx="284308" cy="288000"/>
            </a:xfrm>
            <a:grpFill/>
          </p:grpSpPr>
          <p:sp>
            <p:nvSpPr>
              <p:cNvPr id="2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grpSp>
        <p:nvGrpSpPr>
          <p:cNvPr id="29" name="组合 28"/>
          <p:cNvGrpSpPr/>
          <p:nvPr/>
        </p:nvGrpSpPr>
        <p:grpSpPr>
          <a:xfrm>
            <a:off x="2090280" y="3993530"/>
            <a:ext cx="2158455" cy="2196000"/>
            <a:chOff x="478903" y="4355475"/>
            <a:chExt cx="2158455" cy="2196000"/>
          </a:xfrm>
          <a:solidFill>
            <a:srgbClr val="FFC000"/>
          </a:solidFill>
        </p:grpSpPr>
        <p:grpSp>
          <p:nvGrpSpPr>
            <p:cNvPr id="30" name="组合 29"/>
            <p:cNvGrpSpPr>
              <a:grpSpLocks noChangeAspect="1"/>
            </p:cNvGrpSpPr>
            <p:nvPr/>
          </p:nvGrpSpPr>
          <p:grpSpPr>
            <a:xfrm>
              <a:off x="1795203" y="4733013"/>
              <a:ext cx="366333" cy="576000"/>
              <a:chOff x="2257888" y="5547128"/>
              <a:chExt cx="137373" cy="216000"/>
            </a:xfrm>
            <a:grpFill/>
          </p:grpSpPr>
          <p:sp>
            <p:nvSpPr>
              <p:cNvPr id="35"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6"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nvGrpSpPr>
            <p:cNvPr id="31" name="组合 30"/>
            <p:cNvGrpSpPr>
              <a:grpSpLocks noChangeAspect="1"/>
            </p:cNvGrpSpPr>
            <p:nvPr/>
          </p:nvGrpSpPr>
          <p:grpSpPr>
            <a:xfrm>
              <a:off x="478903" y="4355475"/>
              <a:ext cx="2158455" cy="2196000"/>
              <a:chOff x="5397500" y="5734050"/>
              <a:chExt cx="365125" cy="371476"/>
            </a:xfrm>
            <a:grpFill/>
          </p:grpSpPr>
          <p:sp>
            <p:nvSpPr>
              <p:cNvPr id="3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sp>
        <p:nvSpPr>
          <p:cNvPr id="37" name="矩形 36"/>
          <p:cNvSpPr/>
          <p:nvPr/>
        </p:nvSpPr>
        <p:spPr>
          <a:xfrm>
            <a:off x="7886319" y="1812351"/>
            <a:ext cx="2441676"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商家信息管理系统</a:t>
            </a:r>
            <a:endParaRPr lang="en-US" altLang="zh-CN" sz="2200" b="1" dirty="0">
              <a:solidFill>
                <a:srgbClr val="333333"/>
              </a:solidFill>
              <a:latin typeface="微软雅黑" pitchFamily="34" charset="-122"/>
              <a:ea typeface="微软雅黑" pitchFamily="34" charset="-122"/>
            </a:endParaRPr>
          </a:p>
        </p:txBody>
      </p:sp>
      <p:sp>
        <p:nvSpPr>
          <p:cNvPr id="39" name="矩形 38"/>
          <p:cNvSpPr/>
          <p:nvPr/>
        </p:nvSpPr>
        <p:spPr>
          <a:xfrm>
            <a:off x="7886319" y="2478920"/>
            <a:ext cx="1313162"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商家管理</a:t>
            </a:r>
            <a:endParaRPr lang="en-US" altLang="zh-CN" sz="2200" b="1" dirty="0">
              <a:solidFill>
                <a:srgbClr val="333333"/>
              </a:solidFill>
              <a:latin typeface="微软雅黑" pitchFamily="34" charset="-122"/>
              <a:ea typeface="微软雅黑" pitchFamily="34" charset="-122"/>
            </a:endParaRPr>
          </a:p>
        </p:txBody>
      </p:sp>
      <p:sp>
        <p:nvSpPr>
          <p:cNvPr id="40" name="矩形 47"/>
          <p:cNvSpPr>
            <a:spLocks noChangeArrowheads="1"/>
          </p:cNvSpPr>
          <p:nvPr/>
        </p:nvSpPr>
        <p:spPr bwMode="auto">
          <a:xfrm>
            <a:off x="7886319" y="3024947"/>
            <a:ext cx="362155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若是微信商家订制，则项目交由商家自我管理。</a:t>
            </a:r>
            <a:endParaRPr lang="zh-CN" altLang="en-US" sz="1400" dirty="0">
              <a:solidFill>
                <a:srgbClr val="333333"/>
              </a:solidFill>
              <a:sym typeface="微软雅黑" pitchFamily="34" charset="-122"/>
            </a:endParaRPr>
          </a:p>
        </p:txBody>
      </p:sp>
      <p:sp>
        <p:nvSpPr>
          <p:cNvPr id="41" name="矩形 40"/>
          <p:cNvSpPr/>
          <p:nvPr/>
        </p:nvSpPr>
        <p:spPr>
          <a:xfrm>
            <a:off x="7888304" y="4086234"/>
            <a:ext cx="1313162"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统一管理</a:t>
            </a:r>
            <a:endParaRPr lang="en-US" altLang="zh-CN" sz="2200" b="1" dirty="0">
              <a:solidFill>
                <a:srgbClr val="333333"/>
              </a:solidFill>
              <a:latin typeface="微软雅黑" pitchFamily="34" charset="-122"/>
              <a:ea typeface="微软雅黑" pitchFamily="34" charset="-122"/>
            </a:endParaRPr>
          </a:p>
        </p:txBody>
      </p:sp>
      <p:sp>
        <p:nvSpPr>
          <p:cNvPr id="42" name="矩形 47"/>
          <p:cNvSpPr>
            <a:spLocks noChangeArrowheads="1"/>
          </p:cNvSpPr>
          <p:nvPr/>
        </p:nvSpPr>
        <p:spPr bwMode="auto">
          <a:xfrm>
            <a:off x="7886319" y="4635262"/>
            <a:ext cx="362155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若是外卖</a:t>
            </a:r>
            <a:r>
              <a:rPr lang="en-US" altLang="zh-CN" sz="1400" dirty="0" smtClean="0">
                <a:solidFill>
                  <a:srgbClr val="333333"/>
                </a:solidFill>
                <a:sym typeface="微软雅黑" pitchFamily="34" charset="-122"/>
              </a:rPr>
              <a:t>app</a:t>
            </a:r>
            <a:r>
              <a:rPr lang="zh-CN" altLang="en-US" sz="1400" dirty="0" smtClean="0">
                <a:solidFill>
                  <a:srgbClr val="333333"/>
                </a:solidFill>
                <a:sym typeface="微软雅黑" pitchFamily="34" charset="-122"/>
              </a:rPr>
              <a:t>，则由商家提交信息，然后由管理员统一管理。</a:t>
            </a:r>
            <a:endParaRPr lang="zh-CN" altLang="en-US" sz="1400" dirty="0">
              <a:solidFill>
                <a:srgbClr val="333333"/>
              </a:solidFill>
              <a:sym typeface="微软雅黑" pitchFamily="34" charset="-122"/>
            </a:endParaRPr>
          </a:p>
        </p:txBody>
      </p:sp>
      <p:sp>
        <p:nvSpPr>
          <p:cNvPr id="43" name="矩形 42"/>
          <p:cNvSpPr/>
          <p:nvPr/>
        </p:nvSpPr>
        <p:spPr>
          <a:xfrm>
            <a:off x="4201659" y="1852443"/>
            <a:ext cx="1723531" cy="400101"/>
          </a:xfrm>
          <a:prstGeom prst="rect">
            <a:avLst/>
          </a:prstGeom>
        </p:spPr>
        <p:txBody>
          <a:bodyPr wrap="none" lIns="91431" tIns="45716" rIns="91431" bIns="45716">
            <a:spAutoFit/>
          </a:bodyPr>
          <a:lstStyle/>
          <a:p>
            <a:r>
              <a:rPr lang="zh-CN" altLang="en-US" sz="2000" b="1" dirty="0" smtClean="0">
                <a:solidFill>
                  <a:schemeClr val="tx1">
                    <a:lumMod val="65000"/>
                    <a:lumOff val="35000"/>
                  </a:schemeClr>
                </a:solidFill>
                <a:latin typeface="微软雅黑" pitchFamily="34" charset="-122"/>
                <a:ea typeface="微软雅黑" pitchFamily="34" charset="-122"/>
              </a:rPr>
              <a:t>微信商家定制</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4" name="矩形 47"/>
          <p:cNvSpPr>
            <a:spLocks noChangeArrowheads="1"/>
          </p:cNvSpPr>
          <p:nvPr/>
        </p:nvSpPr>
        <p:spPr bwMode="auto">
          <a:xfrm>
            <a:off x="4228479" y="2412042"/>
            <a:ext cx="281266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smtClean="0">
                <a:solidFill>
                  <a:schemeClr val="tx1">
                    <a:lumMod val="65000"/>
                    <a:lumOff val="35000"/>
                  </a:schemeClr>
                </a:solidFill>
                <a:sym typeface="微软雅黑" pitchFamily="34" charset="-122"/>
              </a:rPr>
              <a:t>该系统可以直接为商家公众号定制，商家只需要在微信上添加能够访问用户点单模块的页面，用户点击后可以直接进入该商家的点单页面。</a:t>
            </a:r>
            <a:endParaRPr lang="zh-CN" altLang="en-US" sz="1200" dirty="0">
              <a:solidFill>
                <a:schemeClr val="tx1">
                  <a:lumMod val="65000"/>
                  <a:lumOff val="35000"/>
                </a:schemeClr>
              </a:solidFill>
              <a:sym typeface="微软雅黑" pitchFamily="34" charset="-122"/>
            </a:endParaRPr>
          </a:p>
        </p:txBody>
      </p:sp>
      <p:sp>
        <p:nvSpPr>
          <p:cNvPr id="45" name="矩形 44"/>
          <p:cNvSpPr/>
          <p:nvPr/>
        </p:nvSpPr>
        <p:spPr>
          <a:xfrm>
            <a:off x="4248890" y="4053914"/>
            <a:ext cx="1226600" cy="400101"/>
          </a:xfrm>
          <a:prstGeom prst="rect">
            <a:avLst/>
          </a:prstGeom>
        </p:spPr>
        <p:txBody>
          <a:bodyPr wrap="none" lIns="91431" tIns="45716" rIns="91431" bIns="45716">
            <a:spAutoFit/>
          </a:bodyPr>
          <a:lstStyle/>
          <a:p>
            <a:r>
              <a:rPr lang="zh-CN" altLang="en-US" sz="2000" b="1" dirty="0" smtClean="0">
                <a:solidFill>
                  <a:schemeClr val="tx1">
                    <a:lumMod val="65000"/>
                    <a:lumOff val="35000"/>
                  </a:schemeClr>
                </a:solidFill>
                <a:latin typeface="微软雅黑" pitchFamily="34" charset="-122"/>
                <a:ea typeface="微软雅黑" pitchFamily="34" charset="-122"/>
              </a:rPr>
              <a:t>外卖</a:t>
            </a:r>
            <a:r>
              <a:rPr lang="en-US" altLang="zh-CN" sz="2000" b="1" dirty="0" smtClean="0">
                <a:solidFill>
                  <a:schemeClr val="tx1">
                    <a:lumMod val="65000"/>
                    <a:lumOff val="35000"/>
                  </a:schemeClr>
                </a:solidFill>
                <a:latin typeface="微软雅黑" pitchFamily="34" charset="-122"/>
                <a:ea typeface="微软雅黑" pitchFamily="34" charset="-122"/>
              </a:rPr>
              <a:t>APP</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6" name="矩形 47"/>
          <p:cNvSpPr>
            <a:spLocks noChangeArrowheads="1"/>
          </p:cNvSpPr>
          <p:nvPr/>
        </p:nvSpPr>
        <p:spPr bwMode="auto">
          <a:xfrm>
            <a:off x="4263369" y="4622317"/>
            <a:ext cx="281266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smtClean="0">
                <a:solidFill>
                  <a:schemeClr val="tx1">
                    <a:lumMod val="65000"/>
                    <a:lumOff val="35000"/>
                  </a:schemeClr>
                </a:solidFill>
                <a:sym typeface="微软雅黑" pitchFamily="34" charset="-122"/>
              </a:rPr>
              <a:t>可以作为外卖</a:t>
            </a:r>
            <a:r>
              <a:rPr lang="en-US" altLang="zh-CN" sz="1200" dirty="0" smtClean="0">
                <a:solidFill>
                  <a:schemeClr val="tx1">
                    <a:lumMod val="65000"/>
                    <a:lumOff val="35000"/>
                  </a:schemeClr>
                </a:solidFill>
                <a:sym typeface="微软雅黑" pitchFamily="34" charset="-122"/>
              </a:rPr>
              <a:t>app</a:t>
            </a:r>
            <a:r>
              <a:rPr lang="zh-CN" altLang="en-US" sz="1200" dirty="0" smtClean="0">
                <a:solidFill>
                  <a:schemeClr val="tx1">
                    <a:lumMod val="65000"/>
                    <a:lumOff val="35000"/>
                  </a:schemeClr>
                </a:solidFill>
                <a:sym typeface="微软雅黑" pitchFamily="34" charset="-122"/>
              </a:rPr>
              <a:t>，根据所有商家信息在前端渲染商家列表，然后我们可以选择我们感兴趣的商家，点击进入商家页面进行点单。</a:t>
            </a:r>
            <a:endParaRPr lang="zh-CN" altLang="en-US" sz="1200" dirty="0">
              <a:solidFill>
                <a:schemeClr val="tx1">
                  <a:lumMod val="65000"/>
                  <a:lumOff val="35000"/>
                </a:schemeClr>
              </a:solidFill>
              <a:sym typeface="微软雅黑" pitchFamily="34" charset="-122"/>
            </a:endParaRPr>
          </a:p>
        </p:txBody>
      </p:sp>
      <p:sp>
        <p:nvSpPr>
          <p:cNvPr id="4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系统适用场景</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48" name="组合 47"/>
          <p:cNvGrpSpPr/>
          <p:nvPr/>
        </p:nvGrpSpPr>
        <p:grpSpPr>
          <a:xfrm>
            <a:off x="5334856" y="570216"/>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53" presetClass="entr" presetSubtype="16" fill="hold" nodeType="after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fltVal val="0"/>
                                          </p:val>
                                        </p:tav>
                                        <p:tav tm="100000">
                                          <p:val>
                                            <p:strVal val="#ppt_h"/>
                                          </p:val>
                                        </p:tav>
                                      </p:tavLst>
                                    </p:anim>
                                    <p:animEffect transition="in" filter="fade">
                                      <p:cBhvr>
                                        <p:cTn id="17" dur="350"/>
                                        <p:tgtEl>
                                          <p:spTgt spid="21"/>
                                        </p:tgtEl>
                                      </p:cBhvr>
                                    </p:animEffect>
                                  </p:childTnLst>
                                </p:cTn>
                              </p:par>
                            </p:childTnLst>
                          </p:cTn>
                        </p:par>
                        <p:par>
                          <p:cTn id="18" fill="hold">
                            <p:stCondLst>
                              <p:cond delay="1600"/>
                            </p:stCondLst>
                            <p:childTnLst>
                              <p:par>
                                <p:cTn id="19" presetID="22" presetClass="entr" presetSubtype="4"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par>
                          <p:cTn id="22" fill="hold">
                            <p:stCondLst>
                              <p:cond delay="2100"/>
                            </p:stCondLst>
                            <p:childTnLst>
                              <p:par>
                                <p:cTn id="23" presetID="22" presetClass="entr" presetSubtype="1"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up)">
                                      <p:cBhvr>
                                        <p:cTn id="25" dur="500"/>
                                        <p:tgtEl>
                                          <p:spTgt spid="44"/>
                                        </p:tgtEl>
                                      </p:cBhvr>
                                    </p:animEffect>
                                  </p:childTnLst>
                                </p:cTn>
                              </p:par>
                            </p:childTnLst>
                          </p:cTn>
                        </p:par>
                        <p:par>
                          <p:cTn id="26" fill="hold">
                            <p:stCondLst>
                              <p:cond delay="2600"/>
                            </p:stCondLst>
                            <p:childTnLst>
                              <p:par>
                                <p:cTn id="27" presetID="53" presetClass="entr" presetSubtype="16"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50" fill="hold"/>
                                        <p:tgtEl>
                                          <p:spTgt spid="29"/>
                                        </p:tgtEl>
                                        <p:attrNameLst>
                                          <p:attrName>ppt_w</p:attrName>
                                        </p:attrNameLst>
                                      </p:cBhvr>
                                      <p:tavLst>
                                        <p:tav tm="0">
                                          <p:val>
                                            <p:fltVal val="0"/>
                                          </p:val>
                                        </p:tav>
                                        <p:tav tm="100000">
                                          <p:val>
                                            <p:strVal val="#ppt_w"/>
                                          </p:val>
                                        </p:tav>
                                      </p:tavLst>
                                    </p:anim>
                                    <p:anim calcmode="lin" valueType="num">
                                      <p:cBhvr>
                                        <p:cTn id="30" dur="350" fill="hold"/>
                                        <p:tgtEl>
                                          <p:spTgt spid="29"/>
                                        </p:tgtEl>
                                        <p:attrNameLst>
                                          <p:attrName>ppt_h</p:attrName>
                                        </p:attrNameLst>
                                      </p:cBhvr>
                                      <p:tavLst>
                                        <p:tav tm="0">
                                          <p:val>
                                            <p:fltVal val="0"/>
                                          </p:val>
                                        </p:tav>
                                        <p:tav tm="100000">
                                          <p:val>
                                            <p:strVal val="#ppt_h"/>
                                          </p:val>
                                        </p:tav>
                                      </p:tavLst>
                                    </p:anim>
                                    <p:animEffect transition="in" filter="fade">
                                      <p:cBhvr>
                                        <p:cTn id="31" dur="350"/>
                                        <p:tgtEl>
                                          <p:spTgt spid="29"/>
                                        </p:tgtEl>
                                      </p:cBhvr>
                                    </p:animEffect>
                                  </p:childTnLst>
                                </p:cTn>
                              </p:par>
                            </p:childTnLst>
                          </p:cTn>
                        </p:par>
                        <p:par>
                          <p:cTn id="32" fill="hold">
                            <p:stCondLst>
                              <p:cond delay="2950"/>
                            </p:stCondLst>
                            <p:childTnLst>
                              <p:par>
                                <p:cTn id="33" presetID="22" presetClass="entr" presetSubtype="4"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down)">
                                      <p:cBhvr>
                                        <p:cTn id="35" dur="500"/>
                                        <p:tgtEl>
                                          <p:spTgt spid="45"/>
                                        </p:tgtEl>
                                      </p:cBhvr>
                                    </p:animEffect>
                                  </p:childTnLst>
                                </p:cTn>
                              </p:par>
                            </p:childTnLst>
                          </p:cTn>
                        </p:par>
                        <p:par>
                          <p:cTn id="36" fill="hold">
                            <p:stCondLst>
                              <p:cond delay="3450"/>
                            </p:stCondLst>
                            <p:childTnLst>
                              <p:par>
                                <p:cTn id="37" presetID="22" presetClass="entr" presetSubtype="1"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up)">
                                      <p:cBhvr>
                                        <p:cTn id="39" dur="500"/>
                                        <p:tgtEl>
                                          <p:spTgt spid="46"/>
                                        </p:tgtEl>
                                      </p:cBhvr>
                                    </p:animEffect>
                                  </p:childTnLst>
                                </p:cTn>
                              </p:par>
                            </p:childTnLst>
                          </p:cTn>
                        </p:par>
                        <p:par>
                          <p:cTn id="40" fill="hold">
                            <p:stCondLst>
                              <p:cond delay="3950"/>
                            </p:stCondLst>
                            <p:childTnLst>
                              <p:par>
                                <p:cTn id="41" presetID="16" presetClass="entr" presetSubtype="2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Horizontal)">
                                      <p:cBhvr>
                                        <p:cTn id="43" dur="250"/>
                                        <p:tgtEl>
                                          <p:spTgt spid="2"/>
                                        </p:tgtEl>
                                      </p:cBhvr>
                                    </p:animEffect>
                                  </p:childTnLst>
                                </p:cTn>
                              </p:par>
                            </p:childTnLst>
                          </p:cTn>
                        </p:par>
                        <p:par>
                          <p:cTn id="44" fill="hold">
                            <p:stCondLst>
                              <p:cond delay="42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4700"/>
                            </p:stCondLst>
                            <p:childTnLst>
                              <p:par>
                                <p:cTn id="49" presetID="10" presetClass="entr" presetSubtype="0" fill="hold" grpId="0" nodeType="afterEffect">
                                  <p:stCondLst>
                                    <p:cond delay="50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57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par>
                          <p:cTn id="56" fill="hold">
                            <p:stCondLst>
                              <p:cond delay="6200"/>
                            </p:stCondLst>
                            <p:childTnLst>
                              <p:par>
                                <p:cTn id="57" presetID="10" presetClass="entr" presetSubtype="0" fill="hold" grpId="0" nodeType="after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72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42" grpId="0"/>
      <p:bldP spid="43" grpId="0"/>
      <p:bldP spid="44" grpId="0"/>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5958652" y="515424"/>
            <a:ext cx="2068177"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成绩</a:t>
            </a:r>
            <a:r>
              <a:rPr lang="zh-CN" altLang="en-US" sz="2935" b="1" dirty="0" smtClean="0">
                <a:solidFill>
                  <a:schemeClr val="tx1">
                    <a:lumMod val="75000"/>
                    <a:lumOff val="25000"/>
                  </a:schemeClr>
                </a:solidFill>
                <a:latin typeface="Arial" pitchFamily="34" charset="0"/>
                <a:cs typeface="Arial" pitchFamily="34" charset="0"/>
              </a:rPr>
              <a:t>与思考</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13" name="组合 12"/>
          <p:cNvGrpSpPr/>
          <p:nvPr/>
        </p:nvGrpSpPr>
        <p:grpSpPr>
          <a:xfrm>
            <a:off x="5334856" y="570216"/>
            <a:ext cx="263341" cy="395013"/>
            <a:chOff x="5284519" y="1508166"/>
            <a:chExt cx="213756" cy="427512"/>
          </a:xfrm>
        </p:grpSpPr>
        <p:cxnSp>
          <p:nvCxnSpPr>
            <p:cNvPr id="14" name="直接连接符 1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2" name="Text Placeholder 3"/>
          <p:cNvSpPr txBox="1"/>
          <p:nvPr/>
        </p:nvSpPr>
        <p:spPr>
          <a:xfrm>
            <a:off x="2662935" y="1868340"/>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3" name="Text Placeholder 4"/>
          <p:cNvSpPr txBox="1"/>
          <p:nvPr/>
        </p:nvSpPr>
        <p:spPr>
          <a:xfrm>
            <a:off x="5942442"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4" name="Text Placeholder 5"/>
          <p:cNvSpPr txBox="1"/>
          <p:nvPr/>
        </p:nvSpPr>
        <p:spPr>
          <a:xfrm>
            <a:off x="9221950"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5" name="Right Arrow 10"/>
          <p:cNvSpPr/>
          <p:nvPr/>
        </p:nvSpPr>
        <p:spPr>
          <a:xfrm rot="16200000" flipV="1">
            <a:off x="2289560" y="2688383"/>
            <a:ext cx="923453" cy="623331"/>
          </a:xfrm>
          <a:prstGeom prst="rightArrow">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6" name="Right Arrow 11"/>
          <p:cNvSpPr/>
          <p:nvPr/>
        </p:nvSpPr>
        <p:spPr>
          <a:xfrm rot="16200000" flipV="1">
            <a:off x="5569355" y="2688383"/>
            <a:ext cx="923453" cy="6233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7" name="Right Arrow 12"/>
          <p:cNvSpPr/>
          <p:nvPr/>
        </p:nvSpPr>
        <p:spPr>
          <a:xfrm rot="5400000" flipV="1">
            <a:off x="8868877" y="2688383"/>
            <a:ext cx="923453" cy="623331"/>
          </a:xfrm>
          <a:prstGeom prst="rightArrow">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grpSp>
        <p:nvGrpSpPr>
          <p:cNvPr id="76" name="组合 75"/>
          <p:cNvGrpSpPr/>
          <p:nvPr/>
        </p:nvGrpSpPr>
        <p:grpSpPr>
          <a:xfrm>
            <a:off x="2422354" y="4468768"/>
            <a:ext cx="2662991" cy="1538767"/>
            <a:chOff x="1687778" y="4584791"/>
            <a:chExt cx="2343898" cy="992595"/>
          </a:xfrm>
        </p:grpSpPr>
        <p:sp>
          <p:nvSpPr>
            <p:cNvPr id="77" name="文本框 7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首先该</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app</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为单页应用，操作反应极快，再由于数据都在创建页面时就已经得到，所以搜索，修改等体验都很棒。</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78" name="文本框 77"/>
            <p:cNvSpPr txBox="1"/>
            <p:nvPr/>
          </p:nvSpPr>
          <p:spPr>
            <a:xfrm>
              <a:off x="2178741" y="4584791"/>
              <a:ext cx="1361823" cy="482437"/>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响应</a:t>
              </a:r>
              <a:r>
                <a:rPr lang="zh-CN" altLang="en-US" sz="2130" b="1" dirty="0">
                  <a:solidFill>
                    <a:schemeClr val="tx1">
                      <a:lumMod val="75000"/>
                      <a:lumOff val="25000"/>
                    </a:schemeClr>
                  </a:solidFill>
                  <a:latin typeface="微软雅黑" pitchFamily="34" charset="-122"/>
                  <a:ea typeface="微软雅黑" pitchFamily="34" charset="-122"/>
                </a:rPr>
                <a:t>速度快</a:t>
              </a:r>
            </a:p>
            <a:p>
              <a:pPr algn="ctr"/>
              <a:endParaRPr lang="zh-CN" altLang="en-US" sz="2130" b="1" dirty="0">
                <a:solidFill>
                  <a:schemeClr val="tx1">
                    <a:lumMod val="75000"/>
                    <a:lumOff val="25000"/>
                  </a:schemeClr>
                </a:solidFill>
                <a:latin typeface="微软雅黑" pitchFamily="34" charset="-122"/>
                <a:ea typeface="微软雅黑" pitchFamily="34" charset="-122"/>
              </a:endParaRPr>
            </a:p>
          </p:txBody>
        </p:sp>
      </p:grpSp>
      <p:sp>
        <p:nvSpPr>
          <p:cNvPr id="80" name="文本框 79"/>
          <p:cNvSpPr txBox="1"/>
          <p:nvPr/>
        </p:nvSpPr>
        <p:spPr>
          <a:xfrm>
            <a:off x="3047225" y="2754260"/>
            <a:ext cx="1668170" cy="430887"/>
          </a:xfrm>
          <a:prstGeom prst="rect">
            <a:avLst/>
          </a:prstGeom>
          <a:noFill/>
        </p:spPr>
        <p:txBody>
          <a:bodyPr wrap="square" rtlCol="0">
            <a:spAutoFit/>
          </a:bodyPr>
          <a:lstStyle/>
          <a:p>
            <a:r>
              <a:rPr lang="zh-CN" altLang="en-US" sz="2200" b="1" dirty="0" smtClean="0">
                <a:solidFill>
                  <a:schemeClr val="bg1">
                    <a:lumMod val="95000"/>
                  </a:schemeClr>
                </a:solidFill>
                <a:latin typeface="微软雅黑" pitchFamily="34" charset="-122"/>
                <a:ea typeface="微软雅黑" pitchFamily="34" charset="-122"/>
              </a:rPr>
              <a:t>响应速度快</a:t>
            </a:r>
            <a:endParaRPr lang="zh-CN" altLang="en-US" sz="2200" b="1" dirty="0">
              <a:solidFill>
                <a:schemeClr val="bg1">
                  <a:lumMod val="95000"/>
                </a:schemeClr>
              </a:solidFill>
              <a:latin typeface="微软雅黑" pitchFamily="34" charset="-122"/>
              <a:ea typeface="微软雅黑" pitchFamily="34" charset="-122"/>
            </a:endParaRPr>
          </a:p>
        </p:txBody>
      </p:sp>
      <p:sp>
        <p:nvSpPr>
          <p:cNvPr id="81" name="文本框 80"/>
          <p:cNvSpPr txBox="1"/>
          <p:nvPr/>
        </p:nvSpPr>
        <p:spPr>
          <a:xfrm>
            <a:off x="6467371" y="2754260"/>
            <a:ext cx="1375396" cy="430887"/>
          </a:xfrm>
          <a:prstGeom prst="rect">
            <a:avLst/>
          </a:prstGeom>
          <a:noFill/>
        </p:spPr>
        <p:txBody>
          <a:bodyPr wrap="square" rtlCol="0">
            <a:spAutoFit/>
          </a:bodyPr>
          <a:lstStyle/>
          <a:p>
            <a:r>
              <a:rPr lang="zh-CN" altLang="en-US" sz="2200" b="1" smtClean="0">
                <a:solidFill>
                  <a:schemeClr val="bg1">
                    <a:lumMod val="95000"/>
                  </a:schemeClr>
                </a:solidFill>
                <a:latin typeface="微软雅黑" pitchFamily="34" charset="-122"/>
                <a:ea typeface="微软雅黑" pitchFamily="34" charset="-122"/>
              </a:rPr>
              <a:t>维护性强</a:t>
            </a:r>
            <a:endParaRPr lang="zh-CN" altLang="en-US" sz="2200" b="1" dirty="0">
              <a:solidFill>
                <a:schemeClr val="bg1">
                  <a:lumMod val="95000"/>
                </a:schemeClr>
              </a:solidFill>
              <a:latin typeface="微软雅黑" pitchFamily="34" charset="-122"/>
              <a:ea typeface="微软雅黑" pitchFamily="34" charset="-122"/>
            </a:endParaRPr>
          </a:p>
        </p:txBody>
      </p:sp>
      <p:sp>
        <p:nvSpPr>
          <p:cNvPr id="82" name="文本框 81"/>
          <p:cNvSpPr txBox="1"/>
          <p:nvPr/>
        </p:nvSpPr>
        <p:spPr>
          <a:xfrm>
            <a:off x="9715424" y="2754260"/>
            <a:ext cx="1375396" cy="430887"/>
          </a:xfrm>
          <a:prstGeom prst="rect">
            <a:avLst/>
          </a:prstGeom>
          <a:noFill/>
        </p:spPr>
        <p:txBody>
          <a:bodyPr wrap="square" rtlCol="0">
            <a:spAutoFit/>
          </a:bodyPr>
          <a:lstStyle/>
          <a:p>
            <a:r>
              <a:rPr lang="zh-CN" altLang="en-US" sz="2200" b="1" dirty="0" smtClean="0">
                <a:solidFill>
                  <a:schemeClr val="bg1">
                    <a:lumMod val="95000"/>
                  </a:schemeClr>
                </a:solidFill>
                <a:latin typeface="微软雅黑" pitchFamily="34" charset="-122"/>
                <a:ea typeface="微软雅黑" pitchFamily="34" charset="-122"/>
              </a:rPr>
              <a:t>重名问题</a:t>
            </a:r>
            <a:endParaRPr lang="zh-CN" altLang="en-US" sz="2200" b="1" dirty="0">
              <a:solidFill>
                <a:schemeClr val="bg1">
                  <a:lumMod val="95000"/>
                </a:schemeClr>
              </a:solidFill>
              <a:latin typeface="微软雅黑" pitchFamily="34" charset="-122"/>
              <a:ea typeface="微软雅黑" pitchFamily="34" charset="-122"/>
            </a:endParaRPr>
          </a:p>
        </p:txBody>
      </p:sp>
      <p:grpSp>
        <p:nvGrpSpPr>
          <p:cNvPr id="83" name="组合 82"/>
          <p:cNvGrpSpPr/>
          <p:nvPr/>
        </p:nvGrpSpPr>
        <p:grpSpPr>
          <a:xfrm>
            <a:off x="5702064" y="4468768"/>
            <a:ext cx="2662991" cy="1538767"/>
            <a:chOff x="1687778" y="4584791"/>
            <a:chExt cx="2343898" cy="992595"/>
          </a:xfrm>
        </p:grpSpPr>
        <p:sp>
          <p:nvSpPr>
            <p:cNvPr id="84" name="文本框 83"/>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采用组件式开发，高内聚低耦合，修改了一个组件不用担心对其他组件的影响，且组件利用率高，可复用。</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5" name="文本框 84"/>
            <p:cNvSpPr txBox="1"/>
            <p:nvPr/>
          </p:nvSpPr>
          <p:spPr>
            <a:xfrm>
              <a:off x="2298744" y="4584791"/>
              <a:ext cx="1121966" cy="270999"/>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维护性强</a:t>
              </a:r>
              <a:endParaRPr lang="zh-CN" altLang="en-US" sz="2130" b="1" dirty="0">
                <a:solidFill>
                  <a:schemeClr val="tx1">
                    <a:lumMod val="75000"/>
                    <a:lumOff val="25000"/>
                  </a:schemeClr>
                </a:solidFill>
                <a:latin typeface="微软雅黑" pitchFamily="34" charset="-122"/>
                <a:ea typeface="微软雅黑" pitchFamily="34" charset="-122"/>
              </a:endParaRPr>
            </a:p>
          </p:txBody>
        </p:sp>
      </p:grpSp>
      <p:grpSp>
        <p:nvGrpSpPr>
          <p:cNvPr id="86" name="组合 85"/>
          <p:cNvGrpSpPr/>
          <p:nvPr/>
        </p:nvGrpSpPr>
        <p:grpSpPr>
          <a:xfrm>
            <a:off x="8981283" y="4468768"/>
            <a:ext cx="2662991" cy="1538767"/>
            <a:chOff x="1687778" y="4584791"/>
            <a:chExt cx="2343898" cy="992595"/>
          </a:xfrm>
        </p:grpSpPr>
        <p:sp>
          <p:nvSpPr>
            <p:cNvPr id="87" name="文本框 8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商家，分组，商品都存在重名问题，虽然已经解决了大多数重名问题，但仍还存在一些逻辑上的问题，待优化。</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8" name="文本框 87"/>
            <p:cNvSpPr txBox="1"/>
            <p:nvPr/>
          </p:nvSpPr>
          <p:spPr>
            <a:xfrm>
              <a:off x="2298746" y="4584791"/>
              <a:ext cx="1121966" cy="270999"/>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重名问题</a:t>
              </a:r>
              <a:endParaRPr lang="zh-CN" altLang="en-US" sz="2130" b="1" dirty="0">
                <a:solidFill>
                  <a:schemeClr val="tx1">
                    <a:lumMod val="75000"/>
                    <a:lumOff val="25000"/>
                  </a:schemeClr>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2">
                                            <p:bg/>
                                          </p:spTgt>
                                        </p:tgtEl>
                                        <p:attrNameLst>
                                          <p:attrName>style.visibility</p:attrName>
                                        </p:attrNameLst>
                                      </p:cBhvr>
                                      <p:to>
                                        <p:strVal val="visible"/>
                                      </p:to>
                                    </p:set>
                                    <p:animEffect transition="in" filter="fade">
                                      <p:cBhvr>
                                        <p:cTn id="15" dur="750"/>
                                        <p:tgtEl>
                                          <p:spTgt spid="62">
                                            <p:bg/>
                                          </p:spTgt>
                                        </p:tgtEl>
                                      </p:cBhvr>
                                    </p:animEffect>
                                    <p:anim calcmode="lin" valueType="num">
                                      <p:cBhvr>
                                        <p:cTn id="16" dur="750" fill="hold"/>
                                        <p:tgtEl>
                                          <p:spTgt spid="62">
                                            <p:bg/>
                                          </p:spTgt>
                                        </p:tgtEl>
                                        <p:attrNameLst>
                                          <p:attrName>ppt_x</p:attrName>
                                        </p:attrNameLst>
                                      </p:cBhvr>
                                      <p:tavLst>
                                        <p:tav tm="0">
                                          <p:val>
                                            <p:strVal val="#ppt_x"/>
                                          </p:val>
                                        </p:tav>
                                        <p:tav tm="100000">
                                          <p:val>
                                            <p:strVal val="#ppt_x"/>
                                          </p:val>
                                        </p:tav>
                                      </p:tavLst>
                                    </p:anim>
                                    <p:anim calcmode="lin" valueType="num">
                                      <p:cBhvr>
                                        <p:cTn id="17" dur="750" fill="hold"/>
                                        <p:tgtEl>
                                          <p:spTgt spid="62">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750"/>
                                        <p:tgtEl>
                                          <p:spTgt spid="65"/>
                                        </p:tgtEl>
                                      </p:cBhvr>
                                    </p:animEffect>
                                    <p:anim calcmode="lin" valueType="num">
                                      <p:cBhvr>
                                        <p:cTn id="21" dur="750" fill="hold"/>
                                        <p:tgtEl>
                                          <p:spTgt spid="65"/>
                                        </p:tgtEl>
                                        <p:attrNameLst>
                                          <p:attrName>ppt_x</p:attrName>
                                        </p:attrNameLst>
                                      </p:cBhvr>
                                      <p:tavLst>
                                        <p:tav tm="0">
                                          <p:val>
                                            <p:strVal val="#ppt_x"/>
                                          </p:val>
                                        </p:tav>
                                        <p:tav tm="100000">
                                          <p:val>
                                            <p:strVal val="#ppt_x"/>
                                          </p:val>
                                        </p:tav>
                                      </p:tavLst>
                                    </p:anim>
                                    <p:anim calcmode="lin" valueType="num">
                                      <p:cBhvr>
                                        <p:cTn id="22" dur="75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300"/>
                                        <p:tgtEl>
                                          <p:spTgt spid="80"/>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up)">
                                      <p:cBhvr>
                                        <p:cTn id="30" dur="500"/>
                                        <p:tgtEl>
                                          <p:spTgt spid="7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63">
                                            <p:bg/>
                                          </p:spTgt>
                                        </p:tgtEl>
                                        <p:attrNameLst>
                                          <p:attrName>style.visibility</p:attrName>
                                        </p:attrNameLst>
                                      </p:cBhvr>
                                      <p:to>
                                        <p:strVal val="visible"/>
                                      </p:to>
                                    </p:set>
                                    <p:animEffect transition="in" filter="fade">
                                      <p:cBhvr>
                                        <p:cTn id="34" dur="750"/>
                                        <p:tgtEl>
                                          <p:spTgt spid="63">
                                            <p:bg/>
                                          </p:spTgt>
                                        </p:tgtEl>
                                      </p:cBhvr>
                                    </p:animEffect>
                                    <p:anim calcmode="lin" valueType="num">
                                      <p:cBhvr>
                                        <p:cTn id="35" dur="750" fill="hold"/>
                                        <p:tgtEl>
                                          <p:spTgt spid="63">
                                            <p:bg/>
                                          </p:spTgt>
                                        </p:tgtEl>
                                        <p:attrNameLst>
                                          <p:attrName>ppt_x</p:attrName>
                                        </p:attrNameLst>
                                      </p:cBhvr>
                                      <p:tavLst>
                                        <p:tav tm="0">
                                          <p:val>
                                            <p:strVal val="#ppt_x"/>
                                          </p:val>
                                        </p:tav>
                                        <p:tav tm="100000">
                                          <p:val>
                                            <p:strVal val="#ppt_x"/>
                                          </p:val>
                                        </p:tav>
                                      </p:tavLst>
                                    </p:anim>
                                    <p:anim calcmode="lin" valueType="num">
                                      <p:cBhvr>
                                        <p:cTn id="36" dur="750" fill="hold"/>
                                        <p:tgtEl>
                                          <p:spTgt spid="63">
                                            <p:bg/>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750"/>
                                        <p:tgtEl>
                                          <p:spTgt spid="66"/>
                                        </p:tgtEl>
                                      </p:cBhvr>
                                    </p:animEffect>
                                    <p:anim calcmode="lin" valueType="num">
                                      <p:cBhvr>
                                        <p:cTn id="40" dur="750" fill="hold"/>
                                        <p:tgtEl>
                                          <p:spTgt spid="66"/>
                                        </p:tgtEl>
                                        <p:attrNameLst>
                                          <p:attrName>ppt_x</p:attrName>
                                        </p:attrNameLst>
                                      </p:cBhvr>
                                      <p:tavLst>
                                        <p:tav tm="0">
                                          <p:val>
                                            <p:strVal val="#ppt_x"/>
                                          </p:val>
                                        </p:tav>
                                        <p:tav tm="100000">
                                          <p:val>
                                            <p:strVal val="#ppt_x"/>
                                          </p:val>
                                        </p:tav>
                                      </p:tavLst>
                                    </p:anim>
                                    <p:anim calcmode="lin" valueType="num">
                                      <p:cBhvr>
                                        <p:cTn id="41" dur="750" fill="hold"/>
                                        <p:tgtEl>
                                          <p:spTgt spid="66"/>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300"/>
                                        <p:tgtEl>
                                          <p:spTgt spid="8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par>
                                <p:cTn id="50" presetID="47" presetClass="entr" presetSubtype="0" fill="hold" grpId="0" nodeType="withEffect">
                                  <p:stCondLst>
                                    <p:cond delay="250"/>
                                  </p:stCondLst>
                                  <p:childTnLst>
                                    <p:set>
                                      <p:cBhvr>
                                        <p:cTn id="51" dur="1" fill="hold">
                                          <p:stCondLst>
                                            <p:cond delay="0"/>
                                          </p:stCondLst>
                                        </p:cTn>
                                        <p:tgtEl>
                                          <p:spTgt spid="64">
                                            <p:bg/>
                                          </p:spTgt>
                                        </p:tgtEl>
                                        <p:attrNameLst>
                                          <p:attrName>style.visibility</p:attrName>
                                        </p:attrNameLst>
                                      </p:cBhvr>
                                      <p:to>
                                        <p:strVal val="visible"/>
                                      </p:to>
                                    </p:set>
                                    <p:animEffect transition="in" filter="fade">
                                      <p:cBhvr>
                                        <p:cTn id="52" dur="750"/>
                                        <p:tgtEl>
                                          <p:spTgt spid="64">
                                            <p:bg/>
                                          </p:spTgt>
                                        </p:tgtEl>
                                      </p:cBhvr>
                                    </p:animEffect>
                                    <p:anim calcmode="lin" valueType="num">
                                      <p:cBhvr>
                                        <p:cTn id="53" dur="750" fill="hold"/>
                                        <p:tgtEl>
                                          <p:spTgt spid="64">
                                            <p:bg/>
                                          </p:spTgt>
                                        </p:tgtEl>
                                        <p:attrNameLst>
                                          <p:attrName>ppt_x</p:attrName>
                                        </p:attrNameLst>
                                      </p:cBhvr>
                                      <p:tavLst>
                                        <p:tav tm="0">
                                          <p:val>
                                            <p:strVal val="#ppt_x"/>
                                          </p:val>
                                        </p:tav>
                                        <p:tav tm="100000">
                                          <p:val>
                                            <p:strVal val="#ppt_x"/>
                                          </p:val>
                                        </p:tav>
                                      </p:tavLst>
                                    </p:anim>
                                    <p:anim calcmode="lin" valueType="num">
                                      <p:cBhvr>
                                        <p:cTn id="54" dur="750" fill="hold"/>
                                        <p:tgtEl>
                                          <p:spTgt spid="64">
                                            <p:bg/>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50"/>
                                        <p:tgtEl>
                                          <p:spTgt spid="67"/>
                                        </p:tgtEl>
                                      </p:cBhvr>
                                    </p:animEffect>
                                    <p:anim calcmode="lin" valueType="num">
                                      <p:cBhvr>
                                        <p:cTn id="58" dur="750" fill="hold"/>
                                        <p:tgtEl>
                                          <p:spTgt spid="67"/>
                                        </p:tgtEl>
                                        <p:attrNameLst>
                                          <p:attrName>ppt_x</p:attrName>
                                        </p:attrNameLst>
                                      </p:cBhvr>
                                      <p:tavLst>
                                        <p:tav tm="0">
                                          <p:val>
                                            <p:strVal val="#ppt_x"/>
                                          </p:val>
                                        </p:tav>
                                        <p:tav tm="100000">
                                          <p:val>
                                            <p:strVal val="#ppt_x"/>
                                          </p:val>
                                        </p:tav>
                                      </p:tavLst>
                                    </p:anim>
                                    <p:anim calcmode="lin" valueType="num">
                                      <p:cBhvr>
                                        <p:cTn id="59" dur="750" fill="hold"/>
                                        <p:tgtEl>
                                          <p:spTgt spid="67"/>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300"/>
                                        <p:tgtEl>
                                          <p:spTgt spid="82"/>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up)">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2" grpId="0" uiExpand="1" build="p" animBg="1"/>
      <p:bldP spid="63" grpId="0" uiExpand="1" build="p" animBg="1"/>
      <p:bldP spid="64" grpId="0" uiExpand="1" build="p" animBg="1"/>
      <p:bldP spid="65" grpId="0" animBg="1"/>
      <p:bldP spid="66" grpId="0" animBg="1"/>
      <p:bldP spid="67" grpId="0" animBg="1"/>
      <p:bldP spid="80" grpId="0"/>
      <p:bldP spid="81" grpId="0"/>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873647" y="981238"/>
            <a:ext cx="4444706" cy="1107988"/>
          </a:xfrm>
          <a:prstGeom prst="rect">
            <a:avLst/>
          </a:prstGeom>
        </p:spPr>
        <p:txBody>
          <a:bodyPr wrap="square" lIns="91432" tIns="45716" rIns="91432" bIns="45716" anchor="t">
            <a:spAutoFit/>
          </a:bodyPr>
          <a:lstStyle/>
          <a:p>
            <a:pPr algn="ctr" fontAlgn="ctr"/>
            <a:r>
              <a:rPr lang="zh-CN" altLang="en-US" sz="6600" b="1" spc="800" dirty="0" smtClean="0">
                <a:solidFill>
                  <a:srgbClr val="152F47"/>
                </a:solidFill>
                <a:latin typeface="微软雅黑" pitchFamily="34" charset="-122"/>
                <a:ea typeface="微软雅黑" pitchFamily="34" charset="-122"/>
              </a:rPr>
              <a:t>谢谢观看</a:t>
            </a:r>
            <a:endParaRPr lang="zh-CN" altLang="en-US" sz="6600" b="1" spc="800" dirty="0">
              <a:solidFill>
                <a:srgbClr val="152F47"/>
              </a:solidFill>
              <a:latin typeface="微软雅黑" pitchFamily="34" charset="-122"/>
              <a:ea typeface="微软雅黑" pitchFamily="34" charset="-122"/>
            </a:endParaRPr>
          </a:p>
        </p:txBody>
      </p:sp>
      <p:sp>
        <p:nvSpPr>
          <p:cNvPr id="27" name="矩形 26"/>
          <p:cNvSpPr/>
          <p:nvPr/>
        </p:nvSpPr>
        <p:spPr>
          <a:xfrm>
            <a:off x="4480180" y="2456653"/>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rgbClr val="152F47"/>
                </a:solidFill>
                <a:latin typeface="微软雅黑" pitchFamily="34" charset="-122"/>
                <a:ea typeface="微软雅黑" pitchFamily="34" charset="-122"/>
              </a:rPr>
              <a:t>恳请各位老师批评指正！</a:t>
            </a:r>
            <a:endParaRPr lang="zh-CN" altLang="en-US" sz="2000" dirty="0">
              <a:solidFill>
                <a:srgbClr val="152F47"/>
              </a:solidFill>
              <a:latin typeface="微软雅黑" pitchFamily="34" charset="-122"/>
              <a:ea typeface="微软雅黑" pitchFamily="34" charset="-122"/>
            </a:endParaRPr>
          </a:p>
        </p:txBody>
      </p:sp>
      <p:sp>
        <p:nvSpPr>
          <p:cNvPr id="9" name="等腰三角形 8"/>
          <p:cNvSpPr/>
          <p:nvPr/>
        </p:nvSpPr>
        <p:spPr>
          <a:xfrm>
            <a:off x="949560" y="374620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等腰三角形 9"/>
          <p:cNvSpPr/>
          <p:nvPr/>
        </p:nvSpPr>
        <p:spPr>
          <a:xfrm>
            <a:off x="9903177" y="3857222"/>
            <a:ext cx="706166" cy="6087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a:off x="-1" y="2862140"/>
            <a:ext cx="995083" cy="160384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a:off x="1784512" y="4034039"/>
            <a:ext cx="417476" cy="4319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a:off x="10609343" y="3746200"/>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等腰三角形 14"/>
          <p:cNvSpPr/>
          <p:nvPr/>
        </p:nvSpPr>
        <p:spPr>
          <a:xfrm>
            <a:off x="11357048" y="2956269"/>
            <a:ext cx="834952" cy="150971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flipH="1">
            <a:off x="4323653" y="5603783"/>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5"/>
          <p:cNvSpPr txBox="1"/>
          <p:nvPr/>
        </p:nvSpPr>
        <p:spPr>
          <a:xfrm>
            <a:off x="4276753" y="5633955"/>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导师：张政凯   答辩人：杨天杰</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9" presetClass="entr" presetSubtype="0" decel="10000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360"/>
                                          </p:val>
                                        </p:tav>
                                        <p:tav tm="100000">
                                          <p:val>
                                            <p:fltVal val="0"/>
                                          </p:val>
                                        </p:tav>
                                      </p:tavLst>
                                    </p:anim>
                                    <p:animEffect transition="in" filter="fade">
                                      <p:cBhvr>
                                        <p:cTn id="20" dur="500"/>
                                        <p:tgtEl>
                                          <p:spTgt spid="17"/>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320426" y="4204904"/>
            <a:ext cx="3647152" cy="923330"/>
          </a:xfrm>
          <a:prstGeom prst="rect">
            <a:avLst/>
          </a:prstGeom>
          <a:noFill/>
        </p:spPr>
        <p:txBody>
          <a:bodyPr wrap="none" rtlCol="0">
            <a:spAutoFit/>
          </a:bodyPr>
          <a:lstStyle/>
          <a:p>
            <a:pPr algn="ctr"/>
            <a:r>
              <a:rPr lang="zh-CN" altLang="en-US" sz="5400" b="1" dirty="0" smtClean="0">
                <a:solidFill>
                  <a:srgbClr val="152F47"/>
                </a:solidFill>
                <a:latin typeface="微软雅黑" pitchFamily="34" charset="-122"/>
                <a:ea typeface="微软雅黑" pitchFamily="34" charset="-122"/>
              </a:rPr>
              <a:t>背景与技术</a:t>
            </a:r>
            <a:endParaRPr lang="zh-CN" altLang="en-US" sz="5400" b="1" dirty="0">
              <a:solidFill>
                <a:srgbClr val="152F47"/>
              </a:solidFill>
              <a:latin typeface="微软雅黑" pitchFamily="34" charset="-122"/>
              <a:ea typeface="微软雅黑" pitchFamily="34" charset="-122"/>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a:solidFill>
                  <a:srgbClr val="152F47"/>
                </a:solidFill>
              </a:rPr>
              <a:t>第一部分</a:t>
            </a:r>
          </a:p>
        </p:txBody>
      </p:sp>
      <p:grpSp>
        <p:nvGrpSpPr>
          <p:cNvPr id="44" name="组合 43"/>
          <p:cNvGrpSpPr/>
          <p:nvPr/>
        </p:nvGrpSpPr>
        <p:grpSpPr>
          <a:xfrm>
            <a:off x="8125599" y="1434035"/>
            <a:ext cx="2036802" cy="2036802"/>
            <a:chOff x="8077074" y="845254"/>
            <a:chExt cx="2036802" cy="2036802"/>
          </a:xfrm>
        </p:grpSpPr>
        <p:sp>
          <p:nvSpPr>
            <p:cNvPr id="43" name="椭圆 42"/>
            <p:cNvSpPr/>
            <p:nvPr/>
          </p:nvSpPr>
          <p:spPr>
            <a:xfrm>
              <a:off x="8077074" y="845254"/>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18" name="等腰三角形 17"/>
          <p:cNvSpPr/>
          <p:nvPr/>
        </p:nvSpPr>
        <p:spPr>
          <a:xfrm>
            <a:off x="1019105" y="158934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408145" y="12989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2341082" y="4493530"/>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2124332" y="2151720"/>
            <a:ext cx="1952785" cy="16834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595666" y="3138203"/>
            <a:ext cx="1616929" cy="1393904"/>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832010" y="4778001"/>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408823" y="5497340"/>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2509964" y="354952"/>
            <a:ext cx="1810312" cy="1560613"/>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1422212" y="86340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3137503" y="1245807"/>
            <a:ext cx="1810312" cy="156061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3600000">
            <a:off x="4451831" y="1898701"/>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478068" y="4493531"/>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617406" y="4652966"/>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1492183" y="229898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V="1">
            <a:off x="1492183" y="3043928"/>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3600000">
            <a:off x="3999240" y="263839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8000000" flipV="1">
            <a:off x="2598204" y="5577552"/>
            <a:ext cx="1689284" cy="145627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4625924" y="444908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flipV="1">
            <a:off x="2608723" y="3916452"/>
            <a:ext cx="1965030" cy="169399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3711894" y="510960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anim calcmode="lin" valueType="num">
                                      <p:cBhvr>
                                        <p:cTn id="35" dur="500" fill="hold"/>
                                        <p:tgtEl>
                                          <p:spTgt spid="47"/>
                                        </p:tgtEl>
                                        <p:attrNameLst>
                                          <p:attrName>style.rotation</p:attrName>
                                        </p:attrNameLst>
                                      </p:cBhvr>
                                      <p:tavLst>
                                        <p:tav tm="0">
                                          <p:val>
                                            <p:fltVal val="360"/>
                                          </p:val>
                                        </p:tav>
                                        <p:tav tm="100000">
                                          <p:val>
                                            <p:fltVal val="0"/>
                                          </p:val>
                                        </p:tav>
                                      </p:tavLst>
                                    </p:anim>
                                    <p:animEffect transition="in" filter="fade">
                                      <p:cBhvr>
                                        <p:cTn id="36" dur="500"/>
                                        <p:tgtEl>
                                          <p:spTgt spid="47"/>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style.rotation</p:attrName>
                                        </p:attrNameLst>
                                      </p:cBhvr>
                                      <p:tavLst>
                                        <p:tav tm="0">
                                          <p:val>
                                            <p:fltVal val="360"/>
                                          </p:val>
                                        </p:tav>
                                        <p:tav tm="100000">
                                          <p:val>
                                            <p:fltVal val="0"/>
                                          </p:val>
                                        </p:tav>
                                      </p:tavLst>
                                    </p:anim>
                                    <p:animEffect transition="in" filter="fade">
                                      <p:cBhvr>
                                        <p:cTn id="48" dur="500"/>
                                        <p:tgtEl>
                                          <p:spTgt spid="37"/>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 calcmode="lin" valueType="num">
                                      <p:cBhvr>
                                        <p:cTn id="53" dur="500" fill="hold"/>
                                        <p:tgtEl>
                                          <p:spTgt spid="34"/>
                                        </p:tgtEl>
                                        <p:attrNameLst>
                                          <p:attrName>style.rotation</p:attrName>
                                        </p:attrNameLst>
                                      </p:cBhvr>
                                      <p:tavLst>
                                        <p:tav tm="0">
                                          <p:val>
                                            <p:fltVal val="360"/>
                                          </p:val>
                                        </p:tav>
                                        <p:tav tm="100000">
                                          <p:val>
                                            <p:fltVal val="0"/>
                                          </p:val>
                                        </p:tav>
                                      </p:tavLst>
                                    </p:anim>
                                    <p:animEffect transition="in" filter="fade">
                                      <p:cBhvr>
                                        <p:cTn id="54" dur="500"/>
                                        <p:tgtEl>
                                          <p:spTgt spid="34"/>
                                        </p:tgtEl>
                                      </p:cBhvr>
                                    </p:animEffect>
                                  </p:childTnLst>
                                </p:cTn>
                              </p:par>
                            </p:childTnLst>
                          </p:cTn>
                        </p:par>
                        <p:par>
                          <p:cTn id="55" fill="hold">
                            <p:stCondLst>
                              <p:cond delay="3000"/>
                            </p:stCondLst>
                            <p:childTnLst>
                              <p:par>
                                <p:cTn id="56" presetID="49" presetClass="entr" presetSubtype="0" decel="10000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 calcmode="lin" valueType="num">
                                      <p:cBhvr>
                                        <p:cTn id="66" dur="500" fill="hold"/>
                                        <p:tgtEl>
                                          <p:spTgt spid="22"/>
                                        </p:tgtEl>
                                        <p:attrNameLst>
                                          <p:attrName>style.rotation</p:attrName>
                                        </p:attrNameLst>
                                      </p:cBhvr>
                                      <p:tavLst>
                                        <p:tav tm="0">
                                          <p:val>
                                            <p:fltVal val="360"/>
                                          </p:val>
                                        </p:tav>
                                        <p:tav tm="100000">
                                          <p:val>
                                            <p:fltVal val="0"/>
                                          </p:val>
                                        </p:tav>
                                      </p:tavLst>
                                    </p:anim>
                                    <p:animEffect transition="in" filter="fade">
                                      <p:cBhvr>
                                        <p:cTn id="67" dur="500"/>
                                        <p:tgtEl>
                                          <p:spTgt spid="22"/>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p:cTn id="70" dur="500" fill="hold"/>
                                        <p:tgtEl>
                                          <p:spTgt spid="46"/>
                                        </p:tgtEl>
                                        <p:attrNameLst>
                                          <p:attrName>ppt_w</p:attrName>
                                        </p:attrNameLst>
                                      </p:cBhvr>
                                      <p:tavLst>
                                        <p:tav tm="0">
                                          <p:val>
                                            <p:fltVal val="0"/>
                                          </p:val>
                                        </p:tav>
                                        <p:tav tm="100000">
                                          <p:val>
                                            <p:strVal val="#ppt_w"/>
                                          </p:val>
                                        </p:tav>
                                      </p:tavLst>
                                    </p:anim>
                                    <p:anim calcmode="lin" valueType="num">
                                      <p:cBhvr>
                                        <p:cTn id="71" dur="500" fill="hold"/>
                                        <p:tgtEl>
                                          <p:spTgt spid="46"/>
                                        </p:tgtEl>
                                        <p:attrNameLst>
                                          <p:attrName>ppt_h</p:attrName>
                                        </p:attrNameLst>
                                      </p:cBhvr>
                                      <p:tavLst>
                                        <p:tav tm="0">
                                          <p:val>
                                            <p:fltVal val="0"/>
                                          </p:val>
                                        </p:tav>
                                        <p:tav tm="100000">
                                          <p:val>
                                            <p:strVal val="#ppt_h"/>
                                          </p:val>
                                        </p:tav>
                                      </p:tavLst>
                                    </p:anim>
                                    <p:anim calcmode="lin" valueType="num">
                                      <p:cBhvr>
                                        <p:cTn id="72" dur="500" fill="hold"/>
                                        <p:tgtEl>
                                          <p:spTgt spid="46"/>
                                        </p:tgtEl>
                                        <p:attrNameLst>
                                          <p:attrName>style.rotation</p:attrName>
                                        </p:attrNameLst>
                                      </p:cBhvr>
                                      <p:tavLst>
                                        <p:tav tm="0">
                                          <p:val>
                                            <p:fltVal val="360"/>
                                          </p:val>
                                        </p:tav>
                                        <p:tav tm="100000">
                                          <p:val>
                                            <p:fltVal val="0"/>
                                          </p:val>
                                        </p:tav>
                                      </p:tavLst>
                                    </p:anim>
                                    <p:animEffect transition="in" filter="fade">
                                      <p:cBhvr>
                                        <p:cTn id="73" dur="500"/>
                                        <p:tgtEl>
                                          <p:spTgt spid="46"/>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ppt_w</p:attrName>
                                        </p:attrNameLst>
                                      </p:cBhvr>
                                      <p:tavLst>
                                        <p:tav tm="0">
                                          <p:val>
                                            <p:fltVal val="0"/>
                                          </p:val>
                                        </p:tav>
                                        <p:tav tm="100000">
                                          <p:val>
                                            <p:strVal val="#ppt_w"/>
                                          </p:val>
                                        </p:tav>
                                      </p:tavLst>
                                    </p:anim>
                                    <p:anim calcmode="lin" valueType="num">
                                      <p:cBhvr>
                                        <p:cTn id="77" dur="500" fill="hold"/>
                                        <p:tgtEl>
                                          <p:spTgt spid="48"/>
                                        </p:tgtEl>
                                        <p:attrNameLst>
                                          <p:attrName>ppt_h</p:attrName>
                                        </p:attrNameLst>
                                      </p:cBhvr>
                                      <p:tavLst>
                                        <p:tav tm="0">
                                          <p:val>
                                            <p:fltVal val="0"/>
                                          </p:val>
                                        </p:tav>
                                        <p:tav tm="100000">
                                          <p:val>
                                            <p:strVal val="#ppt_h"/>
                                          </p:val>
                                        </p:tav>
                                      </p:tavLst>
                                    </p:anim>
                                    <p:anim calcmode="lin" valueType="num">
                                      <p:cBhvr>
                                        <p:cTn id="78" dur="500" fill="hold"/>
                                        <p:tgtEl>
                                          <p:spTgt spid="48"/>
                                        </p:tgtEl>
                                        <p:attrNameLst>
                                          <p:attrName>style.rotation</p:attrName>
                                        </p:attrNameLst>
                                      </p:cBhvr>
                                      <p:tavLst>
                                        <p:tav tm="0">
                                          <p:val>
                                            <p:fltVal val="360"/>
                                          </p:val>
                                        </p:tav>
                                        <p:tav tm="100000">
                                          <p:val>
                                            <p:fltVal val="0"/>
                                          </p:val>
                                        </p:tav>
                                      </p:tavLst>
                                    </p:anim>
                                    <p:animEffect transition="in" filter="fade">
                                      <p:cBhvr>
                                        <p:cTn id="79" dur="500"/>
                                        <p:tgtEl>
                                          <p:spTgt spid="48"/>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 calcmode="lin" valueType="num">
                                      <p:cBhvr>
                                        <p:cTn id="84" dur="500" fill="hold"/>
                                        <p:tgtEl>
                                          <p:spTgt spid="30"/>
                                        </p:tgtEl>
                                        <p:attrNameLst>
                                          <p:attrName>style.rotation</p:attrName>
                                        </p:attrNameLst>
                                      </p:cBhvr>
                                      <p:tavLst>
                                        <p:tav tm="0">
                                          <p:val>
                                            <p:fltVal val="360"/>
                                          </p:val>
                                        </p:tav>
                                        <p:tav tm="100000">
                                          <p:val>
                                            <p:fltVal val="0"/>
                                          </p:val>
                                        </p:tav>
                                      </p:tavLst>
                                    </p:anim>
                                    <p:animEffect transition="in" filter="fade">
                                      <p:cBhvr>
                                        <p:cTn id="85" dur="500"/>
                                        <p:tgtEl>
                                          <p:spTgt spid="3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 calcmode="lin" valueType="num">
                                      <p:cBhvr>
                                        <p:cTn id="90" dur="500" fill="hold"/>
                                        <p:tgtEl>
                                          <p:spTgt spid="31"/>
                                        </p:tgtEl>
                                        <p:attrNameLst>
                                          <p:attrName>style.rotation</p:attrName>
                                        </p:attrNameLst>
                                      </p:cBhvr>
                                      <p:tavLst>
                                        <p:tav tm="0">
                                          <p:val>
                                            <p:fltVal val="360"/>
                                          </p:val>
                                        </p:tav>
                                        <p:tav tm="100000">
                                          <p:val>
                                            <p:fltVal val="0"/>
                                          </p:val>
                                        </p:tav>
                                      </p:tavLst>
                                    </p:anim>
                                    <p:animEffect transition="in" filter="fade">
                                      <p:cBhvr>
                                        <p:cTn id="91" dur="500"/>
                                        <p:tgtEl>
                                          <p:spTgt spid="31"/>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 calcmode="lin" valueType="num">
                                      <p:cBhvr>
                                        <p:cTn id="96" dur="500" fill="hold"/>
                                        <p:tgtEl>
                                          <p:spTgt spid="32"/>
                                        </p:tgtEl>
                                        <p:attrNameLst>
                                          <p:attrName>style.rotation</p:attrName>
                                        </p:attrNameLst>
                                      </p:cBhvr>
                                      <p:tavLst>
                                        <p:tav tm="0">
                                          <p:val>
                                            <p:fltVal val="360"/>
                                          </p:val>
                                        </p:tav>
                                        <p:tav tm="100000">
                                          <p:val>
                                            <p:fltVal val="0"/>
                                          </p:val>
                                        </p:tav>
                                      </p:tavLst>
                                    </p:anim>
                                    <p:animEffect transition="in" filter="fade">
                                      <p:cBhvr>
                                        <p:cTn id="97" dur="500"/>
                                        <p:tgtEl>
                                          <p:spTgt spid="32"/>
                                        </p:tgtEl>
                                      </p:cBhvr>
                                    </p:animEffect>
                                  </p:childTnLst>
                                </p:cTn>
                              </p:par>
                              <p:par>
                                <p:cTn id="98" presetID="49" presetClass="entr" presetSubtype="0" decel="10000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ppt_w</p:attrName>
                                        </p:attrNameLst>
                                      </p:cBhvr>
                                      <p:tavLst>
                                        <p:tav tm="0">
                                          <p:val>
                                            <p:fltVal val="0"/>
                                          </p:val>
                                        </p:tav>
                                        <p:tav tm="100000">
                                          <p:val>
                                            <p:strVal val="#ppt_w"/>
                                          </p:val>
                                        </p:tav>
                                      </p:tavLst>
                                    </p:anim>
                                    <p:anim calcmode="lin" valueType="num">
                                      <p:cBhvr>
                                        <p:cTn id="101" dur="500" fill="hold"/>
                                        <p:tgtEl>
                                          <p:spTgt spid="33"/>
                                        </p:tgtEl>
                                        <p:attrNameLst>
                                          <p:attrName>ppt_h</p:attrName>
                                        </p:attrNameLst>
                                      </p:cBhvr>
                                      <p:tavLst>
                                        <p:tav tm="0">
                                          <p:val>
                                            <p:fltVal val="0"/>
                                          </p:val>
                                        </p:tav>
                                        <p:tav tm="100000">
                                          <p:val>
                                            <p:strVal val="#ppt_h"/>
                                          </p:val>
                                        </p:tav>
                                      </p:tavLst>
                                    </p:anim>
                                    <p:anim calcmode="lin" valueType="num">
                                      <p:cBhvr>
                                        <p:cTn id="102" dur="500" fill="hold"/>
                                        <p:tgtEl>
                                          <p:spTgt spid="33"/>
                                        </p:tgtEl>
                                        <p:attrNameLst>
                                          <p:attrName>style.rotation</p:attrName>
                                        </p:attrNameLst>
                                      </p:cBhvr>
                                      <p:tavLst>
                                        <p:tav tm="0">
                                          <p:val>
                                            <p:fltVal val="360"/>
                                          </p:val>
                                        </p:tav>
                                        <p:tav tm="100000">
                                          <p:val>
                                            <p:fltVal val="0"/>
                                          </p:val>
                                        </p:tav>
                                      </p:tavLst>
                                    </p:anim>
                                    <p:animEffect transition="in" filter="fade">
                                      <p:cBhvr>
                                        <p:cTn id="103" dur="500"/>
                                        <p:tgtEl>
                                          <p:spTgt spid="33"/>
                                        </p:tgtEl>
                                      </p:cBhvr>
                                    </p:animEffect>
                                  </p:childTnLst>
                                </p:cTn>
                              </p:par>
                              <p:par>
                                <p:cTn id="104" presetID="49" presetClass="entr" presetSubtype="0" decel="100000" fill="hold" grpId="0" nodeType="with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500" fill="hold"/>
                                        <p:tgtEl>
                                          <p:spTgt spid="26"/>
                                        </p:tgtEl>
                                        <p:attrNameLst>
                                          <p:attrName>ppt_w</p:attrName>
                                        </p:attrNameLst>
                                      </p:cBhvr>
                                      <p:tavLst>
                                        <p:tav tm="0">
                                          <p:val>
                                            <p:fltVal val="0"/>
                                          </p:val>
                                        </p:tav>
                                        <p:tav tm="100000">
                                          <p:val>
                                            <p:strVal val="#ppt_w"/>
                                          </p:val>
                                        </p:tav>
                                      </p:tavLst>
                                    </p:anim>
                                    <p:anim calcmode="lin" valueType="num">
                                      <p:cBhvr>
                                        <p:cTn id="107" dur="500" fill="hold"/>
                                        <p:tgtEl>
                                          <p:spTgt spid="26"/>
                                        </p:tgtEl>
                                        <p:attrNameLst>
                                          <p:attrName>ppt_h</p:attrName>
                                        </p:attrNameLst>
                                      </p:cBhvr>
                                      <p:tavLst>
                                        <p:tav tm="0">
                                          <p:val>
                                            <p:fltVal val="0"/>
                                          </p:val>
                                        </p:tav>
                                        <p:tav tm="100000">
                                          <p:val>
                                            <p:strVal val="#ppt_h"/>
                                          </p:val>
                                        </p:tav>
                                      </p:tavLst>
                                    </p:anim>
                                    <p:anim calcmode="lin" valueType="num">
                                      <p:cBhvr>
                                        <p:cTn id="108" dur="500" fill="hold"/>
                                        <p:tgtEl>
                                          <p:spTgt spid="26"/>
                                        </p:tgtEl>
                                        <p:attrNameLst>
                                          <p:attrName>style.rotation</p:attrName>
                                        </p:attrNameLst>
                                      </p:cBhvr>
                                      <p:tavLst>
                                        <p:tav tm="0">
                                          <p:val>
                                            <p:fltVal val="360"/>
                                          </p:val>
                                        </p:tav>
                                        <p:tav tm="100000">
                                          <p:val>
                                            <p:fltVal val="0"/>
                                          </p:val>
                                        </p:tav>
                                      </p:tavLst>
                                    </p:anim>
                                    <p:animEffect transition="in" filter="fade">
                                      <p:cBhvr>
                                        <p:cTn id="109" dur="500"/>
                                        <p:tgtEl>
                                          <p:spTgt spid="26"/>
                                        </p:tgtEl>
                                      </p:cBhvr>
                                    </p:animEffect>
                                  </p:childTnLst>
                                </p:cTn>
                              </p:par>
                              <p:par>
                                <p:cTn id="110" presetID="49" presetClass="entr" presetSubtype="0" decel="100000"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 calcmode="lin" valueType="num">
                                      <p:cBhvr>
                                        <p:cTn id="114" dur="500" fill="hold"/>
                                        <p:tgtEl>
                                          <p:spTgt spid="55"/>
                                        </p:tgtEl>
                                        <p:attrNameLst>
                                          <p:attrName>style.rotation</p:attrName>
                                        </p:attrNameLst>
                                      </p:cBhvr>
                                      <p:tavLst>
                                        <p:tav tm="0">
                                          <p:val>
                                            <p:fltVal val="360"/>
                                          </p:val>
                                        </p:tav>
                                        <p:tav tm="100000">
                                          <p:val>
                                            <p:fltVal val="0"/>
                                          </p:val>
                                        </p:tav>
                                      </p:tavLst>
                                    </p:anim>
                                    <p:animEffect transition="in" filter="fade">
                                      <p:cBhvr>
                                        <p:cTn id="115" dur="500"/>
                                        <p:tgtEl>
                                          <p:spTgt spid="55"/>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500" fill="hold"/>
                                        <p:tgtEl>
                                          <p:spTgt spid="35"/>
                                        </p:tgtEl>
                                        <p:attrNameLst>
                                          <p:attrName>ppt_w</p:attrName>
                                        </p:attrNameLst>
                                      </p:cBhvr>
                                      <p:tavLst>
                                        <p:tav tm="0">
                                          <p:val>
                                            <p:fltVal val="0"/>
                                          </p:val>
                                        </p:tav>
                                        <p:tav tm="100000">
                                          <p:val>
                                            <p:strVal val="#ppt_w"/>
                                          </p:val>
                                        </p:tav>
                                      </p:tavLst>
                                    </p:anim>
                                    <p:anim calcmode="lin" valueType="num">
                                      <p:cBhvr>
                                        <p:cTn id="119" dur="500" fill="hold"/>
                                        <p:tgtEl>
                                          <p:spTgt spid="35"/>
                                        </p:tgtEl>
                                        <p:attrNameLst>
                                          <p:attrName>ppt_h</p:attrName>
                                        </p:attrNameLst>
                                      </p:cBhvr>
                                      <p:tavLst>
                                        <p:tav tm="0">
                                          <p:val>
                                            <p:fltVal val="0"/>
                                          </p:val>
                                        </p:tav>
                                        <p:tav tm="100000">
                                          <p:val>
                                            <p:strVal val="#ppt_h"/>
                                          </p:val>
                                        </p:tav>
                                      </p:tavLst>
                                    </p:anim>
                                    <p:anim calcmode="lin" valueType="num">
                                      <p:cBhvr>
                                        <p:cTn id="120" dur="500" fill="hold"/>
                                        <p:tgtEl>
                                          <p:spTgt spid="35"/>
                                        </p:tgtEl>
                                        <p:attrNameLst>
                                          <p:attrName>style.rotation</p:attrName>
                                        </p:attrNameLst>
                                      </p:cBhvr>
                                      <p:tavLst>
                                        <p:tav tm="0">
                                          <p:val>
                                            <p:fltVal val="360"/>
                                          </p:val>
                                        </p:tav>
                                        <p:tav tm="100000">
                                          <p:val>
                                            <p:fltVal val="0"/>
                                          </p:val>
                                        </p:tav>
                                      </p:tavLst>
                                    </p:anim>
                                    <p:animEffect transition="in" filter="fade">
                                      <p:cBhvr>
                                        <p:cTn id="121" dur="500"/>
                                        <p:tgtEl>
                                          <p:spTgt spid="35"/>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36"/>
                                        </p:tgtEl>
                                        <p:attrNameLst>
                                          <p:attrName>style.visibility</p:attrName>
                                        </p:attrNameLst>
                                      </p:cBhvr>
                                      <p:to>
                                        <p:strVal val="visible"/>
                                      </p:to>
                                    </p:set>
                                    <p:anim calcmode="lin" valueType="num">
                                      <p:cBhvr>
                                        <p:cTn id="124" dur="500" fill="hold"/>
                                        <p:tgtEl>
                                          <p:spTgt spid="36"/>
                                        </p:tgtEl>
                                        <p:attrNameLst>
                                          <p:attrName>ppt_w</p:attrName>
                                        </p:attrNameLst>
                                      </p:cBhvr>
                                      <p:tavLst>
                                        <p:tav tm="0">
                                          <p:val>
                                            <p:fltVal val="0"/>
                                          </p:val>
                                        </p:tav>
                                        <p:tav tm="100000">
                                          <p:val>
                                            <p:strVal val="#ppt_w"/>
                                          </p:val>
                                        </p:tav>
                                      </p:tavLst>
                                    </p:anim>
                                    <p:anim calcmode="lin" valueType="num">
                                      <p:cBhvr>
                                        <p:cTn id="125" dur="500" fill="hold"/>
                                        <p:tgtEl>
                                          <p:spTgt spid="36"/>
                                        </p:tgtEl>
                                        <p:attrNameLst>
                                          <p:attrName>ppt_h</p:attrName>
                                        </p:attrNameLst>
                                      </p:cBhvr>
                                      <p:tavLst>
                                        <p:tav tm="0">
                                          <p:val>
                                            <p:fltVal val="0"/>
                                          </p:val>
                                        </p:tav>
                                        <p:tav tm="100000">
                                          <p:val>
                                            <p:strVal val="#ppt_h"/>
                                          </p:val>
                                        </p:tav>
                                      </p:tavLst>
                                    </p:anim>
                                    <p:anim calcmode="lin" valueType="num">
                                      <p:cBhvr>
                                        <p:cTn id="126" dur="500" fill="hold"/>
                                        <p:tgtEl>
                                          <p:spTgt spid="36"/>
                                        </p:tgtEl>
                                        <p:attrNameLst>
                                          <p:attrName>style.rotation</p:attrName>
                                        </p:attrNameLst>
                                      </p:cBhvr>
                                      <p:tavLst>
                                        <p:tav tm="0">
                                          <p:val>
                                            <p:fltVal val="360"/>
                                          </p:val>
                                        </p:tav>
                                        <p:tav tm="100000">
                                          <p:val>
                                            <p:fltVal val="0"/>
                                          </p:val>
                                        </p:tav>
                                      </p:tavLst>
                                    </p:anim>
                                    <p:animEffect transition="in" filter="fade">
                                      <p:cBhvr>
                                        <p:cTn id="127" dur="500"/>
                                        <p:tgtEl>
                                          <p:spTgt spid="36"/>
                                        </p:tgtEl>
                                      </p:cBhvr>
                                    </p:animEffect>
                                  </p:childTnLst>
                                </p:cTn>
                              </p:par>
                              <p:par>
                                <p:cTn id="128" presetID="49" presetClass="entr" presetSubtype="0" decel="100000" fill="hold" grpId="0" nodeType="withEffect">
                                  <p:stCondLst>
                                    <p:cond delay="0"/>
                                  </p:stCondLst>
                                  <p:childTnLst>
                                    <p:set>
                                      <p:cBhvr>
                                        <p:cTn id="129" dur="1" fill="hold">
                                          <p:stCondLst>
                                            <p:cond delay="0"/>
                                          </p:stCondLst>
                                        </p:cTn>
                                        <p:tgtEl>
                                          <p:spTgt spid="23"/>
                                        </p:tgtEl>
                                        <p:attrNameLst>
                                          <p:attrName>style.visibility</p:attrName>
                                        </p:attrNameLst>
                                      </p:cBhvr>
                                      <p:to>
                                        <p:strVal val="visible"/>
                                      </p:to>
                                    </p:set>
                                    <p:anim calcmode="lin" valueType="num">
                                      <p:cBhvr>
                                        <p:cTn id="130" dur="500" fill="hold"/>
                                        <p:tgtEl>
                                          <p:spTgt spid="23"/>
                                        </p:tgtEl>
                                        <p:attrNameLst>
                                          <p:attrName>ppt_w</p:attrName>
                                        </p:attrNameLst>
                                      </p:cBhvr>
                                      <p:tavLst>
                                        <p:tav tm="0">
                                          <p:val>
                                            <p:fltVal val="0"/>
                                          </p:val>
                                        </p:tav>
                                        <p:tav tm="100000">
                                          <p:val>
                                            <p:strVal val="#ppt_w"/>
                                          </p:val>
                                        </p:tav>
                                      </p:tavLst>
                                    </p:anim>
                                    <p:anim calcmode="lin" valueType="num">
                                      <p:cBhvr>
                                        <p:cTn id="131" dur="500" fill="hold"/>
                                        <p:tgtEl>
                                          <p:spTgt spid="23"/>
                                        </p:tgtEl>
                                        <p:attrNameLst>
                                          <p:attrName>ppt_h</p:attrName>
                                        </p:attrNameLst>
                                      </p:cBhvr>
                                      <p:tavLst>
                                        <p:tav tm="0">
                                          <p:val>
                                            <p:fltVal val="0"/>
                                          </p:val>
                                        </p:tav>
                                        <p:tav tm="100000">
                                          <p:val>
                                            <p:strVal val="#ppt_h"/>
                                          </p:val>
                                        </p:tav>
                                      </p:tavLst>
                                    </p:anim>
                                    <p:anim calcmode="lin" valueType="num">
                                      <p:cBhvr>
                                        <p:cTn id="132" dur="500" fill="hold"/>
                                        <p:tgtEl>
                                          <p:spTgt spid="23"/>
                                        </p:tgtEl>
                                        <p:attrNameLst>
                                          <p:attrName>style.rotation</p:attrName>
                                        </p:attrNameLst>
                                      </p:cBhvr>
                                      <p:tavLst>
                                        <p:tav tm="0">
                                          <p:val>
                                            <p:fltVal val="360"/>
                                          </p:val>
                                        </p:tav>
                                        <p:tav tm="100000">
                                          <p:val>
                                            <p:fltVal val="0"/>
                                          </p:val>
                                        </p:tav>
                                      </p:tavLst>
                                    </p:anim>
                                    <p:animEffect transition="in" filter="fade">
                                      <p:cBhvr>
                                        <p:cTn id="133" dur="500"/>
                                        <p:tgtEl>
                                          <p:spTgt spid="23"/>
                                        </p:tgtEl>
                                      </p:cBhvr>
                                    </p:animEffect>
                                  </p:childTnLst>
                                </p:cTn>
                              </p:par>
                              <p:par>
                                <p:cTn id="134" presetID="49" presetClass="entr" presetSubtype="0" decel="100000" fill="hold" grpId="0" nodeType="withEffect">
                                  <p:stCondLst>
                                    <p:cond delay="0"/>
                                  </p:stCondLst>
                                  <p:childTnLst>
                                    <p:set>
                                      <p:cBhvr>
                                        <p:cTn id="135" dur="1" fill="hold">
                                          <p:stCondLst>
                                            <p:cond delay="0"/>
                                          </p:stCondLst>
                                        </p:cTn>
                                        <p:tgtEl>
                                          <p:spTgt spid="29"/>
                                        </p:tgtEl>
                                        <p:attrNameLst>
                                          <p:attrName>style.visibility</p:attrName>
                                        </p:attrNameLst>
                                      </p:cBhvr>
                                      <p:to>
                                        <p:strVal val="visible"/>
                                      </p:to>
                                    </p:set>
                                    <p:anim calcmode="lin" valueType="num">
                                      <p:cBhvr>
                                        <p:cTn id="136" dur="500" fill="hold"/>
                                        <p:tgtEl>
                                          <p:spTgt spid="29"/>
                                        </p:tgtEl>
                                        <p:attrNameLst>
                                          <p:attrName>ppt_w</p:attrName>
                                        </p:attrNameLst>
                                      </p:cBhvr>
                                      <p:tavLst>
                                        <p:tav tm="0">
                                          <p:val>
                                            <p:fltVal val="0"/>
                                          </p:val>
                                        </p:tav>
                                        <p:tav tm="100000">
                                          <p:val>
                                            <p:strVal val="#ppt_w"/>
                                          </p:val>
                                        </p:tav>
                                      </p:tavLst>
                                    </p:anim>
                                    <p:anim calcmode="lin" valueType="num">
                                      <p:cBhvr>
                                        <p:cTn id="137" dur="500" fill="hold"/>
                                        <p:tgtEl>
                                          <p:spTgt spid="29"/>
                                        </p:tgtEl>
                                        <p:attrNameLst>
                                          <p:attrName>ppt_h</p:attrName>
                                        </p:attrNameLst>
                                      </p:cBhvr>
                                      <p:tavLst>
                                        <p:tav tm="0">
                                          <p:val>
                                            <p:fltVal val="0"/>
                                          </p:val>
                                        </p:tav>
                                        <p:tav tm="100000">
                                          <p:val>
                                            <p:strVal val="#ppt_h"/>
                                          </p:val>
                                        </p:tav>
                                      </p:tavLst>
                                    </p:anim>
                                    <p:anim calcmode="lin" valueType="num">
                                      <p:cBhvr>
                                        <p:cTn id="138" dur="500" fill="hold"/>
                                        <p:tgtEl>
                                          <p:spTgt spid="29"/>
                                        </p:tgtEl>
                                        <p:attrNameLst>
                                          <p:attrName>style.rotation</p:attrName>
                                        </p:attrNameLst>
                                      </p:cBhvr>
                                      <p:tavLst>
                                        <p:tav tm="0">
                                          <p:val>
                                            <p:fltVal val="360"/>
                                          </p:val>
                                        </p:tav>
                                        <p:tav tm="100000">
                                          <p:val>
                                            <p:fltVal val="0"/>
                                          </p:val>
                                        </p:tav>
                                      </p:tavLst>
                                    </p:anim>
                                    <p:animEffect transition="in" filter="fade">
                                      <p:cBhvr>
                                        <p:cTn id="139" dur="500"/>
                                        <p:tgtEl>
                                          <p:spTgt spid="29"/>
                                        </p:tgtEl>
                                      </p:cBhvr>
                                    </p:animEffect>
                                  </p:childTnLst>
                                </p:cTn>
                              </p:par>
                              <p:par>
                                <p:cTn id="140" presetID="49" presetClass="entr" presetSubtype="0" decel="10000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 calcmode="lin" valueType="num">
                                      <p:cBhvr>
                                        <p:cTn id="142" dur="500" fill="hold"/>
                                        <p:tgtEl>
                                          <p:spTgt spid="49"/>
                                        </p:tgtEl>
                                        <p:attrNameLst>
                                          <p:attrName>ppt_w</p:attrName>
                                        </p:attrNameLst>
                                      </p:cBhvr>
                                      <p:tavLst>
                                        <p:tav tm="0">
                                          <p:val>
                                            <p:fltVal val="0"/>
                                          </p:val>
                                        </p:tav>
                                        <p:tav tm="100000">
                                          <p:val>
                                            <p:strVal val="#ppt_w"/>
                                          </p:val>
                                        </p:tav>
                                      </p:tavLst>
                                    </p:anim>
                                    <p:anim calcmode="lin" valueType="num">
                                      <p:cBhvr>
                                        <p:cTn id="143" dur="500" fill="hold"/>
                                        <p:tgtEl>
                                          <p:spTgt spid="49"/>
                                        </p:tgtEl>
                                        <p:attrNameLst>
                                          <p:attrName>ppt_h</p:attrName>
                                        </p:attrNameLst>
                                      </p:cBhvr>
                                      <p:tavLst>
                                        <p:tav tm="0">
                                          <p:val>
                                            <p:fltVal val="0"/>
                                          </p:val>
                                        </p:tav>
                                        <p:tav tm="100000">
                                          <p:val>
                                            <p:strVal val="#ppt_h"/>
                                          </p:val>
                                        </p:tav>
                                      </p:tavLst>
                                    </p:anim>
                                    <p:anim calcmode="lin" valueType="num">
                                      <p:cBhvr>
                                        <p:cTn id="144" dur="500" fill="hold"/>
                                        <p:tgtEl>
                                          <p:spTgt spid="49"/>
                                        </p:tgtEl>
                                        <p:attrNameLst>
                                          <p:attrName>style.rotation</p:attrName>
                                        </p:attrNameLst>
                                      </p:cBhvr>
                                      <p:tavLst>
                                        <p:tav tm="0">
                                          <p:val>
                                            <p:fltVal val="360"/>
                                          </p:val>
                                        </p:tav>
                                        <p:tav tm="100000">
                                          <p:val>
                                            <p:fltVal val="0"/>
                                          </p:val>
                                        </p:tav>
                                      </p:tavLst>
                                    </p:anim>
                                    <p:animEffect transition="in" filter="fade">
                                      <p:cBhvr>
                                        <p:cTn id="14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31" grpId="0" animBg="1"/>
      <p:bldP spid="32" grpId="0" animBg="1"/>
      <p:bldP spid="33" grpId="0" animBg="1"/>
      <p:bldP spid="34" grpId="0" animBg="1"/>
      <p:bldP spid="35" grpId="0" animBg="1"/>
      <p:bldP spid="37"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31404" y="1399840"/>
            <a:ext cx="8460430" cy="205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当前</a:t>
            </a:r>
            <a:r>
              <a:rPr lang="zh-CN" altLang="zh-CN" sz="1400" dirty="0">
                <a:solidFill>
                  <a:schemeClr val="tx1">
                    <a:lumMod val="75000"/>
                    <a:lumOff val="25000"/>
                  </a:schemeClr>
                </a:solidFill>
                <a:latin typeface="微软雅黑" pitchFamily="34" charset="-122"/>
                <a:ea typeface="微软雅黑" pitchFamily="34" charset="-122"/>
              </a:rPr>
              <a:t>社会互联网发达，随着高新技术的不停更替，带给我们的不仅仅是娱乐方式的多样化，更多的是生活的便利化。交流从书信转变为了线上即时通信；打车出行从路边招手变成了网约车；在家里不想做饭时，也不用再跑出去找餐厅了，只需要动动手指，美味就能送上门</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曾经的餐饮方式一般为到店餐饮，另一个种电话订餐，都有各自的弊端。但随着互联网的发展，外卖</a:t>
            </a:r>
            <a:r>
              <a:rPr lang="en-US" altLang="zh-CN" sz="1400" dirty="0" smtClean="0">
                <a:solidFill>
                  <a:schemeClr val="tx1">
                    <a:lumMod val="75000"/>
                    <a:lumOff val="25000"/>
                  </a:schemeClr>
                </a:solidFill>
                <a:latin typeface="微软雅黑" pitchFamily="34" charset="-122"/>
                <a:ea typeface="微软雅黑" pitchFamily="34" charset="-122"/>
              </a:rPr>
              <a:t>app</a:t>
            </a:r>
            <a:r>
              <a:rPr lang="zh-CN" altLang="en-US" sz="1400" dirty="0" smtClean="0">
                <a:solidFill>
                  <a:schemeClr val="tx1">
                    <a:lumMod val="75000"/>
                    <a:lumOff val="25000"/>
                  </a:schemeClr>
                </a:solidFill>
                <a:latin typeface="微软雅黑" pitchFamily="34" charset="-122"/>
                <a:ea typeface="微软雅黑" pitchFamily="34" charset="-122"/>
              </a:rPr>
              <a:t>可以很好地解决传统的餐饮方式所带来的问题。</a:t>
            </a:r>
            <a:endParaRPr lang="zh-CN" altLang="zh-CN" sz="1400" dirty="0">
              <a:solidFill>
                <a:schemeClr val="tx1">
                  <a:lumMod val="75000"/>
                  <a:lumOff val="25000"/>
                </a:schemeClr>
              </a:solidFill>
              <a:latin typeface="微软雅黑" pitchFamily="34" charset="-122"/>
              <a:ea typeface="微软雅黑" pitchFamily="34" charset="-122"/>
            </a:endParaRPr>
          </a:p>
          <a:p>
            <a:pPr>
              <a:lnSpc>
                <a:spcPct val="130000"/>
              </a:lnSpc>
              <a:spcBef>
                <a:spcPct val="0"/>
              </a:spcBef>
            </a:pPr>
            <a:endParaRPr lang="zh-CN" altLang="zh-CN" sz="1400" dirty="0">
              <a:solidFill>
                <a:schemeClr val="tx1">
                  <a:lumMod val="75000"/>
                  <a:lumOff val="25000"/>
                </a:schemeClr>
              </a:solidFill>
              <a:latin typeface="微软雅黑" pitchFamily="34" charset="-122"/>
              <a:ea typeface="微软雅黑" pitchFamily="34" charset="-122"/>
            </a:endParaRPr>
          </a:p>
          <a:p>
            <a:pPr algn="ctr">
              <a:lnSpc>
                <a:spcPct val="130000"/>
              </a:lnSpc>
              <a:spcBef>
                <a:spcPct val="0"/>
              </a:spcBef>
              <a:buNone/>
            </a:pP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935" b="1" dirty="0" smtClean="0">
                <a:solidFill>
                  <a:schemeClr val="tx1">
                    <a:lumMod val="75000"/>
                    <a:lumOff val="25000"/>
                  </a:schemeClr>
                </a:solidFill>
                <a:latin typeface="Arial" pitchFamily="34" charset="0"/>
                <a:cs typeface="Arial" pitchFamily="34" charset="0"/>
                <a:sym typeface="Impact" pitchFamily="34" charset="0"/>
              </a:rPr>
              <a:t>选题背景</a:t>
            </a:r>
            <a:endParaRPr lang="zh-CN" altLang="en-US" sz="2935" b="1" dirty="0">
              <a:solidFill>
                <a:schemeClr val="tx1">
                  <a:lumMod val="75000"/>
                  <a:lumOff val="25000"/>
                </a:schemeClr>
              </a:solidFill>
              <a:latin typeface="Arial" pitchFamily="34" charset="0"/>
              <a:ea typeface="宋体" pitchFamily="2" charset="-122"/>
              <a:cs typeface="Arial" pitchFamily="34" charset="0"/>
            </a:endParaRP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6885973" y="3449406"/>
            <a:ext cx="4161442"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到</a:t>
            </a:r>
            <a:r>
              <a:rPr lang="zh-CN" altLang="zh-CN" sz="1400" dirty="0">
                <a:solidFill>
                  <a:schemeClr val="tx1">
                    <a:lumMod val="75000"/>
                    <a:lumOff val="25000"/>
                  </a:schemeClr>
                </a:solidFill>
                <a:latin typeface="微软雅黑" pitchFamily="34" charset="-122"/>
                <a:ea typeface="微软雅黑" pitchFamily="34" charset="-122"/>
              </a:rPr>
              <a:t>店餐饮的主要问题在于时间</a:t>
            </a:r>
            <a:r>
              <a:rPr lang="zh-CN" altLang="zh-CN" sz="1400" dirty="0" smtClean="0">
                <a:solidFill>
                  <a:schemeClr val="tx1">
                    <a:lumMod val="75000"/>
                    <a:lumOff val="25000"/>
                  </a:schemeClr>
                </a:solidFill>
                <a:latin typeface="微软雅黑" pitchFamily="34" charset="-122"/>
                <a:ea typeface="微软雅黑" pitchFamily="34" charset="-122"/>
              </a:rPr>
              <a:t>花费</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必须</a:t>
            </a:r>
            <a:r>
              <a:rPr lang="zh-CN" altLang="zh-CN" sz="1400" dirty="0">
                <a:solidFill>
                  <a:schemeClr val="tx1">
                    <a:lumMod val="75000"/>
                    <a:lumOff val="25000"/>
                  </a:schemeClr>
                </a:solidFill>
                <a:latin typeface="微软雅黑" pitchFamily="34" charset="-122"/>
                <a:ea typeface="微软雅黑" pitchFamily="34" charset="-122"/>
              </a:rPr>
              <a:t>花时间收拾出门，如果家离餐厅还有一段距离的话，还会做公交打车等等，另一个问题则在于如果餐厅比较火爆</a:t>
            </a:r>
            <a:r>
              <a:rPr lang="zh-CN" altLang="zh-CN" sz="1400" dirty="0" smtClean="0">
                <a:solidFill>
                  <a:schemeClr val="tx1">
                    <a:lumMod val="75000"/>
                    <a:lumOff val="25000"/>
                  </a:schemeClr>
                </a:solidFill>
                <a:latin typeface="微软雅黑" pitchFamily="34" charset="-122"/>
                <a:ea typeface="微软雅黑" pitchFamily="34" charset="-122"/>
              </a:rPr>
              <a:t>那么</a:t>
            </a:r>
            <a:r>
              <a:rPr lang="zh-CN" altLang="en-US" sz="1400" dirty="0" smtClean="0">
                <a:solidFill>
                  <a:schemeClr val="tx1">
                    <a:lumMod val="75000"/>
                    <a:lumOff val="25000"/>
                  </a:schemeClr>
                </a:solidFill>
                <a:latin typeface="微软雅黑" pitchFamily="34" charset="-122"/>
                <a:ea typeface="微软雅黑" pitchFamily="34" charset="-122"/>
              </a:rPr>
              <a:t>还</a:t>
            </a:r>
            <a:r>
              <a:rPr lang="zh-CN" altLang="zh-CN" sz="1400" dirty="0" smtClean="0">
                <a:solidFill>
                  <a:schemeClr val="tx1">
                    <a:lumMod val="75000"/>
                    <a:lumOff val="25000"/>
                  </a:schemeClr>
                </a:solidFill>
                <a:latin typeface="微软雅黑" pitchFamily="34" charset="-122"/>
                <a:ea typeface="微软雅黑" pitchFamily="34" charset="-122"/>
              </a:rPr>
              <a:t>不得不</a:t>
            </a:r>
            <a:r>
              <a:rPr lang="zh-CN" altLang="zh-CN" sz="1400" dirty="0">
                <a:solidFill>
                  <a:schemeClr val="tx1">
                    <a:lumMod val="75000"/>
                    <a:lumOff val="25000"/>
                  </a:schemeClr>
                </a:solidFill>
                <a:latin typeface="微软雅黑" pitchFamily="34" charset="-122"/>
                <a:ea typeface="微软雅黑" pitchFamily="34" charset="-122"/>
              </a:rPr>
              <a:t>排队</a:t>
            </a:r>
            <a:r>
              <a:rPr lang="zh-CN" altLang="zh-CN" sz="1400" dirty="0" smtClean="0">
                <a:solidFill>
                  <a:schemeClr val="tx1">
                    <a:lumMod val="75000"/>
                    <a:lumOff val="25000"/>
                  </a:schemeClr>
                </a:solidFill>
                <a:latin typeface="微软雅黑" pitchFamily="34" charset="-122"/>
                <a:ea typeface="微软雅黑" pitchFamily="34" charset="-122"/>
              </a:rPr>
              <a:t>等待</a:t>
            </a:r>
            <a:r>
              <a:rPr lang="zh-CN" altLang="en-US" sz="1400" dirty="0">
                <a:solidFill>
                  <a:schemeClr val="tx1">
                    <a:lumMod val="75000"/>
                    <a:lumOff val="25000"/>
                  </a:schemeClr>
                </a:solidFill>
                <a:latin typeface="微软雅黑" pitchFamily="34" charset="-122"/>
                <a:ea typeface="微软雅黑" pitchFamily="34" charset="-122"/>
              </a:rPr>
              <a:t>。</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6902496" y="2897749"/>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到店餐饮的问题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68" name="矩形 67"/>
          <p:cNvSpPr/>
          <p:nvPr/>
        </p:nvSpPr>
        <p:spPr>
          <a:xfrm>
            <a:off x="6961619" y="3358700"/>
            <a:ext cx="599800" cy="405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69" name="矩形 68"/>
          <p:cNvSpPr/>
          <p:nvPr/>
        </p:nvSpPr>
        <p:spPr>
          <a:xfrm>
            <a:off x="7576469" y="3358700"/>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0" name="矩形 47"/>
          <p:cNvSpPr>
            <a:spLocks noChangeArrowheads="1"/>
          </p:cNvSpPr>
          <p:nvPr/>
        </p:nvSpPr>
        <p:spPr bwMode="auto">
          <a:xfrm>
            <a:off x="6885973" y="5323901"/>
            <a:ext cx="4161442" cy="116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电话</a:t>
            </a:r>
            <a:r>
              <a:rPr lang="zh-CN" altLang="en-US" sz="1400" dirty="0" smtClean="0">
                <a:solidFill>
                  <a:schemeClr val="tx1">
                    <a:lumMod val="75000"/>
                    <a:lumOff val="25000"/>
                  </a:schemeClr>
                </a:solidFill>
                <a:latin typeface="微软雅黑" pitchFamily="34" charset="-122"/>
                <a:ea typeface="微软雅黑" pitchFamily="34" charset="-122"/>
              </a:rPr>
              <a:t>订餐</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zh-CN" sz="1400" dirty="0">
                <a:solidFill>
                  <a:schemeClr val="tx1">
                    <a:lumMod val="75000"/>
                    <a:lumOff val="25000"/>
                  </a:schemeClr>
                </a:solidFill>
                <a:latin typeface="微软雅黑" pitchFamily="34" charset="-122"/>
                <a:ea typeface="微软雅黑" pitchFamily="34" charset="-122"/>
              </a:rPr>
              <a:t>主要问题在于信息共享不对称。不能浏览餐厅商品的样式及价格，很多点餐都抱着尝试的心理，结果餐品无论色香味都没达到自己</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en-US" sz="1400" dirty="0" smtClean="0">
                <a:solidFill>
                  <a:schemeClr val="tx1">
                    <a:lumMod val="75000"/>
                    <a:lumOff val="25000"/>
                  </a:schemeClr>
                </a:solidFill>
                <a:latin typeface="微软雅黑" pitchFamily="34" charset="-122"/>
                <a:ea typeface="微软雅黑" pitchFamily="34" charset="-122"/>
              </a:rPr>
              <a:t>期望</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或者只能重复点吃过的那家店那个</a:t>
            </a:r>
            <a:r>
              <a:rPr lang="zh-CN" altLang="zh-CN" sz="1400" dirty="0" smtClean="0">
                <a:solidFill>
                  <a:schemeClr val="tx1">
                    <a:lumMod val="75000"/>
                    <a:lumOff val="25000"/>
                  </a:schemeClr>
                </a:solidFill>
                <a:latin typeface="微软雅黑" pitchFamily="34" charset="-122"/>
                <a:ea typeface="微软雅黑" pitchFamily="34" charset="-122"/>
              </a:rPr>
              <a:t>菜</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 </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6902496" y="4772244"/>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电话订餐的问题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72" name="矩形 71"/>
          <p:cNvSpPr/>
          <p:nvPr/>
        </p:nvSpPr>
        <p:spPr>
          <a:xfrm>
            <a:off x="6961619" y="5233195"/>
            <a:ext cx="599800" cy="40500"/>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3" name="矩形 72"/>
          <p:cNvSpPr/>
          <p:nvPr/>
        </p:nvSpPr>
        <p:spPr>
          <a:xfrm>
            <a:off x="7576469" y="5233195"/>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3" name="矩形 2"/>
          <p:cNvSpPr/>
          <p:nvPr/>
        </p:nvSpPr>
        <p:spPr>
          <a:xfrm>
            <a:off x="2872126" y="2962144"/>
            <a:ext cx="3542959" cy="3245473"/>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400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700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相关技术</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8549721" y="2017294"/>
            <a:ext cx="1028981"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Vue.js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1" name="矩形 60"/>
          <p:cNvSpPr/>
          <p:nvPr/>
        </p:nvSpPr>
        <p:spPr>
          <a:xfrm>
            <a:off x="8536757" y="4196396"/>
            <a:ext cx="1592084"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Mongodb</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2" name="矩形 61"/>
          <p:cNvSpPr/>
          <p:nvPr/>
        </p:nvSpPr>
        <p:spPr>
          <a:xfrm>
            <a:off x="3732675" y="3073689"/>
            <a:ext cx="1265073" cy="430879"/>
          </a:xfrm>
          <a:prstGeom prst="rect">
            <a:avLst/>
          </a:prstGeom>
        </p:spPr>
        <p:txBody>
          <a:bodyPr wrap="none" lIns="91431" tIns="45716" rIns="91431" bIns="45716">
            <a:spAutoFit/>
          </a:bodyPr>
          <a:lstStyle/>
          <a:p>
            <a:pPr algn="r"/>
            <a:r>
              <a:rPr lang="en-US" altLang="zh-CN" sz="2200" b="1" dirty="0" err="1" smtClean="0">
                <a:solidFill>
                  <a:schemeClr val="tx1">
                    <a:lumMod val="65000"/>
                    <a:lumOff val="35000"/>
                  </a:schemeClr>
                </a:solidFill>
                <a:latin typeface="微软雅黑" pitchFamily="34" charset="-122"/>
                <a:ea typeface="微软雅黑" pitchFamily="34" charset="-122"/>
              </a:rPr>
              <a:t>Node.js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3" name="等腰三角形 62"/>
          <p:cNvSpPr>
            <a:spLocks noChangeAspect="1" noChangeArrowheads="1"/>
          </p:cNvSpPr>
          <p:nvPr/>
        </p:nvSpPr>
        <p:spPr bwMode="auto">
          <a:xfrm rot="5400000" flipV="1">
            <a:off x="8241376" y="2526229"/>
            <a:ext cx="239249" cy="206315"/>
          </a:xfrm>
          <a:prstGeom prst="triangle">
            <a:avLst>
              <a:gd name="adj" fmla="val 50000"/>
            </a:avLst>
          </a:prstGeom>
          <a:solidFill>
            <a:srgbClr val="21AB82"/>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4" name="矩形 47"/>
          <p:cNvSpPr>
            <a:spLocks noChangeArrowheads="1"/>
          </p:cNvSpPr>
          <p:nvPr/>
        </p:nvSpPr>
        <p:spPr bwMode="auto">
          <a:xfrm>
            <a:off x="8536759" y="2432032"/>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一个用来开发页面的前端库，由</a:t>
            </a:r>
            <a:r>
              <a:rPr lang="en-US" altLang="zh-CN" sz="1400" dirty="0" err="1" smtClean="0">
                <a:solidFill>
                  <a:srgbClr val="333333"/>
                </a:solidFill>
                <a:sym typeface="微软雅黑" pitchFamily="34" charset="-122"/>
              </a:rPr>
              <a:t>js</a:t>
            </a:r>
            <a:r>
              <a:rPr lang="zh-CN" altLang="en-US" sz="1400" dirty="0" smtClean="0">
                <a:solidFill>
                  <a:srgbClr val="333333"/>
                </a:solidFill>
                <a:sym typeface="微软雅黑" pitchFamily="34" charset="-122"/>
              </a:rPr>
              <a:t>封装而成，主要采用</a:t>
            </a:r>
            <a:r>
              <a:rPr lang="en-US" altLang="zh-CN" sz="1400" dirty="0" smtClean="0">
                <a:solidFill>
                  <a:srgbClr val="333333"/>
                </a:solidFill>
                <a:sym typeface="微软雅黑" pitchFamily="34" charset="-122"/>
              </a:rPr>
              <a:t>MVVM</a:t>
            </a:r>
            <a:r>
              <a:rPr lang="zh-CN" altLang="en-US" sz="1400" dirty="0" smtClean="0">
                <a:solidFill>
                  <a:srgbClr val="333333"/>
                </a:solidFill>
                <a:sym typeface="微软雅黑" pitchFamily="34" charset="-122"/>
              </a:rPr>
              <a:t>的思想，配套工具包括</a:t>
            </a:r>
            <a:r>
              <a:rPr lang="en-US" altLang="zh-CN" sz="1400" dirty="0" err="1" smtClean="0">
                <a:solidFill>
                  <a:srgbClr val="333333"/>
                </a:solidFill>
                <a:sym typeface="微软雅黑" pitchFamily="34" charset="-122"/>
              </a:rPr>
              <a:t>Vuex</a:t>
            </a:r>
            <a:r>
              <a:rPr lang="zh-CN" altLang="en-US" sz="1400" dirty="0" smtClean="0">
                <a:solidFill>
                  <a:srgbClr val="333333"/>
                </a:solidFill>
                <a:sym typeface="微软雅黑" pitchFamily="34" charset="-122"/>
              </a:rPr>
              <a:t>等，算上工具，可以把</a:t>
            </a:r>
            <a:r>
              <a:rPr lang="en-US" altLang="zh-CN" sz="1400" dirty="0" err="1" smtClean="0">
                <a:solidFill>
                  <a:srgbClr val="333333"/>
                </a:solidFill>
                <a:sym typeface="微软雅黑" pitchFamily="34" charset="-122"/>
              </a:rPr>
              <a:t>Vue</a:t>
            </a:r>
            <a:r>
              <a:rPr lang="zh-CN" altLang="en-US" sz="1400" dirty="0" smtClean="0">
                <a:solidFill>
                  <a:srgbClr val="333333"/>
                </a:solidFill>
                <a:sym typeface="微软雅黑" pitchFamily="34" charset="-122"/>
              </a:rPr>
              <a:t>称为前端框架。</a:t>
            </a:r>
            <a:endParaRPr lang="zh-CN" altLang="en-US" sz="1400" dirty="0">
              <a:solidFill>
                <a:srgbClr val="333333"/>
              </a:solidFill>
              <a:sym typeface="微软雅黑" pitchFamily="34" charset="-122"/>
            </a:endParaRPr>
          </a:p>
        </p:txBody>
      </p:sp>
      <p:sp>
        <p:nvSpPr>
          <p:cNvPr id="65" name="等腰三角形 18"/>
          <p:cNvSpPr>
            <a:spLocks noChangeAspect="1" noChangeArrowheads="1"/>
          </p:cNvSpPr>
          <p:nvPr/>
        </p:nvSpPr>
        <p:spPr bwMode="auto">
          <a:xfrm rot="5400000" flipV="1">
            <a:off x="8241376" y="4709297"/>
            <a:ext cx="239249" cy="206315"/>
          </a:xfrm>
          <a:prstGeom prst="triangle">
            <a:avLst>
              <a:gd name="adj" fmla="val 50000"/>
            </a:avLst>
          </a:prstGeom>
          <a:solidFill>
            <a:srgbClr val="9FBA91"/>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6" name="矩形 47"/>
          <p:cNvSpPr>
            <a:spLocks noChangeArrowheads="1"/>
          </p:cNvSpPr>
          <p:nvPr/>
        </p:nvSpPr>
        <p:spPr bwMode="auto">
          <a:xfrm>
            <a:off x="8536759" y="4615104"/>
            <a:ext cx="2822407" cy="136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400" dirty="0" err="1">
                <a:solidFill>
                  <a:srgbClr val="333333"/>
                </a:solidFill>
              </a:rPr>
              <a:t>Mongdb</a:t>
            </a:r>
            <a:r>
              <a:rPr lang="zh-CN" altLang="zh-CN" sz="1400" dirty="0">
                <a:solidFill>
                  <a:srgbClr val="333333"/>
                </a:solidFill>
              </a:rPr>
              <a:t>是使用</a:t>
            </a:r>
            <a:r>
              <a:rPr lang="en-US" altLang="zh-CN" sz="1400" dirty="0">
                <a:solidFill>
                  <a:srgbClr val="333333"/>
                </a:solidFill>
              </a:rPr>
              <a:t>C++</a:t>
            </a:r>
            <a:r>
              <a:rPr lang="zh-CN" altLang="zh-CN" sz="1400" dirty="0">
                <a:solidFill>
                  <a:srgbClr val="333333"/>
                </a:solidFill>
              </a:rPr>
              <a:t>进行编写的数据库，是一个基于分布式存储的非关系型数据库。</a:t>
            </a:r>
            <a:r>
              <a:rPr lang="en-US" altLang="zh-CN" sz="1400" dirty="0" err="1">
                <a:solidFill>
                  <a:srgbClr val="333333"/>
                </a:solidFill>
              </a:rPr>
              <a:t>Mongodb</a:t>
            </a:r>
            <a:r>
              <a:rPr lang="zh-CN" altLang="zh-CN" sz="1400" dirty="0">
                <a:solidFill>
                  <a:srgbClr val="333333"/>
                </a:solidFill>
              </a:rPr>
              <a:t>主要为了解决</a:t>
            </a:r>
            <a:r>
              <a:rPr lang="en-US" altLang="zh-CN" sz="1400" dirty="0">
                <a:solidFill>
                  <a:srgbClr val="333333"/>
                </a:solidFill>
              </a:rPr>
              <a:t>web</a:t>
            </a:r>
            <a:r>
              <a:rPr lang="zh-CN" altLang="zh-CN" sz="1400" dirty="0">
                <a:solidFill>
                  <a:srgbClr val="333333"/>
                </a:solidFill>
              </a:rPr>
              <a:t>应用可扩展高性能的数据库解决方案 </a:t>
            </a:r>
            <a:endParaRPr lang="zh-CN" altLang="en-US" sz="1400" dirty="0">
              <a:solidFill>
                <a:srgbClr val="333333"/>
              </a:solidFill>
              <a:sym typeface="微软雅黑" pitchFamily="34" charset="-122"/>
            </a:endParaRPr>
          </a:p>
        </p:txBody>
      </p:sp>
      <p:sp>
        <p:nvSpPr>
          <p:cNvPr id="67" name="等腰三角形 18"/>
          <p:cNvSpPr>
            <a:spLocks noChangeAspect="1" noChangeArrowheads="1"/>
          </p:cNvSpPr>
          <p:nvPr/>
        </p:nvSpPr>
        <p:spPr bwMode="auto">
          <a:xfrm rot="16200000" flipH="1" flipV="1">
            <a:off x="5171065" y="3579341"/>
            <a:ext cx="239249" cy="206315"/>
          </a:xfrm>
          <a:prstGeom prst="triangle">
            <a:avLst>
              <a:gd name="adj" fmla="val 50000"/>
            </a:avLst>
          </a:prstGeom>
          <a:solidFill>
            <a:srgbClr val="55A25C"/>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8" name="矩形 47"/>
          <p:cNvSpPr>
            <a:spLocks noChangeArrowheads="1"/>
          </p:cNvSpPr>
          <p:nvPr/>
        </p:nvSpPr>
        <p:spPr bwMode="auto">
          <a:xfrm>
            <a:off x="2678805" y="3485140"/>
            <a:ext cx="2443253" cy="164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谷歌使用了</a:t>
            </a:r>
            <a:r>
              <a:rPr lang="en-US" altLang="zh-CN" sz="1400" dirty="0">
                <a:solidFill>
                  <a:srgbClr val="333333"/>
                </a:solidFill>
              </a:rPr>
              <a:t>V8</a:t>
            </a:r>
            <a:r>
              <a:rPr lang="zh-CN" altLang="zh-CN" sz="1400" dirty="0">
                <a:solidFill>
                  <a:srgbClr val="333333"/>
                </a:solidFill>
              </a:rPr>
              <a:t>创造了一个用</a:t>
            </a:r>
            <a:r>
              <a:rPr lang="en-US" altLang="zh-CN" sz="1400" dirty="0">
                <a:solidFill>
                  <a:srgbClr val="333333"/>
                </a:solidFill>
              </a:rPr>
              <a:t>C++</a:t>
            </a:r>
            <a:r>
              <a:rPr lang="zh-CN" altLang="zh-CN" sz="1400" dirty="0">
                <a:solidFill>
                  <a:srgbClr val="333333"/>
                </a:solidFill>
              </a:rPr>
              <a:t>编写而成的超快解释器</a:t>
            </a:r>
            <a:r>
              <a:rPr lang="zh-CN" altLang="zh-CN" sz="1400" dirty="0" smtClean="0">
                <a:solidFill>
                  <a:srgbClr val="333333"/>
                </a:solidFill>
              </a:rPr>
              <a:t>，</a:t>
            </a:r>
            <a:r>
              <a:rPr lang="zh-CN" altLang="en-US" sz="1400" dirty="0" smtClean="0">
                <a:solidFill>
                  <a:srgbClr val="333333"/>
                </a:solidFill>
              </a:rPr>
              <a:t>编写</a:t>
            </a:r>
            <a:r>
              <a:rPr lang="en-US" altLang="zh-CN" sz="1400" dirty="0" smtClean="0">
                <a:solidFill>
                  <a:srgbClr val="333333"/>
                </a:solidFill>
              </a:rPr>
              <a:t>JavaScript</a:t>
            </a:r>
            <a:r>
              <a:rPr lang="zh-CN" altLang="en-US" sz="1400" dirty="0" smtClean="0">
                <a:solidFill>
                  <a:srgbClr val="333333"/>
                </a:solidFill>
              </a:rPr>
              <a:t>可以跑在该引擎上并可嵌入到任何应用程序之中，实现</a:t>
            </a:r>
            <a:r>
              <a:rPr lang="en-US" altLang="zh-CN" sz="1400" dirty="0" err="1" smtClean="0">
                <a:solidFill>
                  <a:srgbClr val="333333"/>
                </a:solidFill>
              </a:rPr>
              <a:t>js</a:t>
            </a:r>
            <a:r>
              <a:rPr lang="zh-CN" altLang="en-US" sz="1400" dirty="0" smtClean="0">
                <a:solidFill>
                  <a:srgbClr val="333333"/>
                </a:solidFill>
              </a:rPr>
              <a:t>可以编写服务端代码。</a:t>
            </a:r>
            <a:endParaRPr lang="zh-CN" altLang="en-US" sz="1400" dirty="0">
              <a:solidFill>
                <a:srgbClr val="333333"/>
              </a:solidFill>
              <a:sym typeface="微软雅黑" pitchFamily="34" charset="-122"/>
            </a:endParaRPr>
          </a:p>
        </p:txBody>
      </p:sp>
      <p:sp>
        <p:nvSpPr>
          <p:cNvPr id="69" name="形状 68"/>
          <p:cNvSpPr/>
          <p:nvPr/>
        </p:nvSpPr>
        <p:spPr>
          <a:xfrm>
            <a:off x="5536975" y="3001873"/>
            <a:ext cx="1867985" cy="1868267"/>
          </a:xfrm>
          <a:prstGeom prst="leftCircularArrow">
            <a:avLst>
              <a:gd name="adj1" fmla="val 8909"/>
              <a:gd name="adj2" fmla="val 1142322"/>
              <a:gd name="adj3" fmla="val 6293598"/>
              <a:gd name="adj4" fmla="val 18900002"/>
              <a:gd name="adj5" fmla="val 12500"/>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70" name="空心弧 69"/>
          <p:cNvSpPr/>
          <p:nvPr/>
        </p:nvSpPr>
        <p:spPr>
          <a:xfrm>
            <a:off x="6207226" y="4224417"/>
            <a:ext cx="1604887" cy="1605530"/>
          </a:xfrm>
          <a:prstGeom prst="blockArc">
            <a:avLst>
              <a:gd name="adj1" fmla="val 13624405"/>
              <a:gd name="adj2" fmla="val 17228224"/>
              <a:gd name="adj3" fmla="val 11481"/>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3" name="空心弧 82"/>
          <p:cNvSpPr/>
          <p:nvPr/>
        </p:nvSpPr>
        <p:spPr>
          <a:xfrm>
            <a:off x="6207226" y="4224417"/>
            <a:ext cx="1604887" cy="1605530"/>
          </a:xfrm>
          <a:prstGeom prst="blockArc">
            <a:avLst>
              <a:gd name="adj1" fmla="val 17085111"/>
              <a:gd name="adj2" fmla="val 10799997"/>
              <a:gd name="adj3" fmla="val 11504"/>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4" name="任意多边形 83"/>
          <p:cNvSpPr/>
          <p:nvPr/>
        </p:nvSpPr>
        <p:spPr>
          <a:xfrm rot="17307692">
            <a:off x="6564725" y="248493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85" name="任意多边形 84"/>
          <p:cNvSpPr/>
          <p:nvPr/>
        </p:nvSpPr>
        <p:spPr>
          <a:xfrm rot="17307692">
            <a:off x="6168651" y="203378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645" y="2523410"/>
            <a:ext cx="591650" cy="591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477" y="3487285"/>
            <a:ext cx="889658" cy="86664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192" y="4668643"/>
            <a:ext cx="745506" cy="745506"/>
          </a:xfrm>
          <a:prstGeom prst="rect">
            <a:avLst/>
          </a:prstGeom>
        </p:spPr>
      </p:pic>
    </p:spTree>
    <p:extLst>
      <p:ext uri="{BB962C8B-B14F-4D97-AF65-F5344CB8AC3E}">
        <p14:creationId xmlns:p14="http://schemas.microsoft.com/office/powerpoint/2010/main" val="11701405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down)">
                                      <p:cBhvr>
                                        <p:cTn id="15" dur="350"/>
                                        <p:tgtEl>
                                          <p:spTgt spid="8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600"/>
                                        <p:tgtEl>
                                          <p:spTgt spid="84"/>
                                        </p:tgtEl>
                                      </p:cBhvr>
                                    </p:animEffect>
                                  </p:childTnLst>
                                </p:cTn>
                              </p:par>
                            </p:childTnLst>
                          </p:cTn>
                        </p:par>
                        <p:par>
                          <p:cTn id="20" fill="hold">
                            <p:stCondLst>
                              <p:cond delay="21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par>
                          <p:cTn id="25" fill="hold">
                            <p:stCondLst>
                              <p:cond delay="2600"/>
                            </p:stCondLst>
                            <p:childTnLst>
                              <p:par>
                                <p:cTn id="26" presetID="1"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par>
                                <p:cTn id="28" presetID="26" presetClass="emph" presetSubtype="0" fill="hold" grpId="1" nodeType="withEffect">
                                  <p:stCondLst>
                                    <p:cond delay="0"/>
                                  </p:stCondLst>
                                  <p:childTnLst>
                                    <p:animEffect transition="out" filter="fade">
                                      <p:cBhvr>
                                        <p:cTn id="29" dur="500" tmFilter="0, 0; .2, .5; .8, .5; 1, 0"/>
                                        <p:tgtEl>
                                          <p:spTgt spid="63"/>
                                        </p:tgtEl>
                                      </p:cBhvr>
                                    </p:animEffect>
                                    <p:animScale>
                                      <p:cBhvr>
                                        <p:cTn id="30" dur="250" autoRev="1" fill="hold"/>
                                        <p:tgtEl>
                                          <p:spTgt spid="63"/>
                                        </p:tgtEl>
                                      </p:cBhvr>
                                      <p:by x="105000" y="105000"/>
                                    </p:animScale>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par>
                          <p:cTn id="38" fill="hold">
                            <p:stCondLst>
                              <p:cond delay="3600"/>
                            </p:stCondLst>
                            <p:childTnLst>
                              <p:par>
                                <p:cTn id="39" presetID="22" presetClass="entr" presetSubtype="1"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up)">
                                      <p:cBhvr>
                                        <p:cTn id="41" dur="750"/>
                                        <p:tgtEl>
                                          <p:spTgt spid="69"/>
                                        </p:tgtEl>
                                      </p:cBhvr>
                                    </p:animEffect>
                                  </p:childTnLst>
                                </p:cTn>
                              </p:par>
                            </p:childTnLst>
                          </p:cTn>
                        </p:par>
                        <p:par>
                          <p:cTn id="42" fill="hold">
                            <p:stCondLst>
                              <p:cond delay="4350"/>
                            </p:stCondLst>
                            <p:childTnLst>
                              <p:par>
                                <p:cTn id="43" presetID="1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p:tgtEl>
                                          <p:spTgt spid="3"/>
                                        </p:tgtEl>
                                        <p:attrNameLst>
                                          <p:attrName>ppt_y</p:attrName>
                                        </p:attrNameLst>
                                      </p:cBhvr>
                                      <p:tavLst>
                                        <p:tav tm="0">
                                          <p:val>
                                            <p:strVal val="#ppt_y+#ppt_h*1.125000"/>
                                          </p:val>
                                        </p:tav>
                                        <p:tav tm="100000">
                                          <p:val>
                                            <p:strVal val="#ppt_y"/>
                                          </p:val>
                                        </p:tav>
                                      </p:tavLst>
                                    </p:anim>
                                    <p:animEffect transition="in" filter="wipe(up)">
                                      <p:cBhvr>
                                        <p:cTn id="46" dur="500"/>
                                        <p:tgtEl>
                                          <p:spTgt spid="3"/>
                                        </p:tgtEl>
                                      </p:cBhvr>
                                    </p:animEffect>
                                  </p:childTnLst>
                                </p:cTn>
                              </p:par>
                            </p:childTnLst>
                          </p:cTn>
                        </p:par>
                        <p:par>
                          <p:cTn id="47" fill="hold">
                            <p:stCondLst>
                              <p:cond delay="4850"/>
                            </p:stCondLst>
                            <p:childTnLst>
                              <p:par>
                                <p:cTn id="48" presetID="1" presetClass="entr" presetSubtype="0" fill="hold" grpId="0" nodeType="afterEffect">
                                  <p:stCondLst>
                                    <p:cond delay="0"/>
                                  </p:stCondLst>
                                  <p:childTnLst>
                                    <p:set>
                                      <p:cBhvr>
                                        <p:cTn id="49" dur="1" fill="hold">
                                          <p:stCondLst>
                                            <p:cond delay="0"/>
                                          </p:stCondLst>
                                        </p:cTn>
                                        <p:tgtEl>
                                          <p:spTgt spid="67"/>
                                        </p:tgtEl>
                                        <p:attrNameLst>
                                          <p:attrName>style.visibility</p:attrName>
                                        </p:attrNameLst>
                                      </p:cBhvr>
                                      <p:to>
                                        <p:strVal val="visible"/>
                                      </p:to>
                                    </p:set>
                                  </p:childTnLst>
                                </p:cTn>
                              </p:par>
                              <p:par>
                                <p:cTn id="50" presetID="26" presetClass="emph" presetSubtype="0" fill="hold" grpId="1" nodeType="withEffect">
                                  <p:stCondLst>
                                    <p:cond delay="0"/>
                                  </p:stCondLst>
                                  <p:childTnLst>
                                    <p:animEffect transition="out" filter="fade">
                                      <p:cBhvr>
                                        <p:cTn id="51" dur="500" tmFilter="0, 0; .2, .5; .8, .5; 1, 0"/>
                                        <p:tgtEl>
                                          <p:spTgt spid="67"/>
                                        </p:tgtEl>
                                      </p:cBhvr>
                                    </p:animEffect>
                                    <p:animScale>
                                      <p:cBhvr>
                                        <p:cTn id="52" dur="250" autoRev="1" fill="hold"/>
                                        <p:tgtEl>
                                          <p:spTgt spid="67"/>
                                        </p:tgtEl>
                                      </p:cBhvr>
                                      <p:by x="105000" y="105000"/>
                                    </p:animScale>
                                  </p:childTnLst>
                                </p:cTn>
                              </p:par>
                            </p:childTnLst>
                          </p:cTn>
                        </p:par>
                        <p:par>
                          <p:cTn id="53" fill="hold">
                            <p:stCondLst>
                              <p:cond delay="5350"/>
                            </p:stCondLst>
                            <p:childTnLst>
                              <p:par>
                                <p:cTn id="54" presetID="22" presetClass="entr" presetSubtype="2"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right)">
                                      <p:cBhvr>
                                        <p:cTn id="56" dur="500"/>
                                        <p:tgtEl>
                                          <p:spTgt spid="62"/>
                                        </p:tgtEl>
                                      </p:cBhvr>
                                    </p:animEffect>
                                  </p:childTnLst>
                                </p:cTn>
                              </p:par>
                            </p:childTnLst>
                          </p:cTn>
                        </p:par>
                        <p:par>
                          <p:cTn id="57" fill="hold">
                            <p:stCondLst>
                              <p:cond delay="5850"/>
                            </p:stCondLst>
                            <p:childTnLst>
                              <p:par>
                                <p:cTn id="58" presetID="22" presetClass="entr" presetSubtype="2"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right)">
                                      <p:cBhvr>
                                        <p:cTn id="60" dur="500"/>
                                        <p:tgtEl>
                                          <p:spTgt spid="68"/>
                                        </p:tgtEl>
                                      </p:cBhvr>
                                    </p:animEffect>
                                  </p:childTnLst>
                                </p:cTn>
                              </p:par>
                            </p:childTnLst>
                          </p:cTn>
                        </p:par>
                        <p:par>
                          <p:cTn id="61" fill="hold">
                            <p:stCondLst>
                              <p:cond delay="6350"/>
                            </p:stCondLst>
                            <p:childTnLst>
                              <p:par>
                                <p:cTn id="62" presetID="22" presetClass="entr" presetSubtype="8" fill="hold" nodeType="after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wipe(left)">
                                      <p:cBhvr>
                                        <p:cTn id="64" dur="250"/>
                                        <p:tgtEl>
                                          <p:spTgt spid="70"/>
                                        </p:tgtEl>
                                      </p:cBhvr>
                                    </p:animEffect>
                                  </p:childTnLst>
                                </p:cTn>
                              </p:par>
                            </p:childTnLst>
                          </p:cTn>
                        </p:par>
                        <p:par>
                          <p:cTn id="65" fill="hold">
                            <p:stCondLst>
                              <p:cond delay="6600"/>
                            </p:stCondLst>
                            <p:childTnLst>
                              <p:par>
                                <p:cTn id="66" presetID="21" presetClass="entr" presetSubtype="1"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heel(1)">
                                      <p:cBhvr>
                                        <p:cTn id="68" dur="1000"/>
                                        <p:tgtEl>
                                          <p:spTgt spid="83"/>
                                        </p:tgtEl>
                                      </p:cBhvr>
                                    </p:animEffect>
                                  </p:childTnLst>
                                </p:cTn>
                              </p:par>
                            </p:childTnLst>
                          </p:cTn>
                        </p:par>
                        <p:par>
                          <p:cTn id="69" fill="hold">
                            <p:stCondLst>
                              <p:cond delay="7600"/>
                            </p:stCondLst>
                            <p:childTnLst>
                              <p:par>
                                <p:cTn id="70" presetID="2" presetClass="entr" presetSubtype="4"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500" fill="hold"/>
                                        <p:tgtEl>
                                          <p:spTgt spid="4"/>
                                        </p:tgtEl>
                                        <p:attrNameLst>
                                          <p:attrName>ppt_x</p:attrName>
                                        </p:attrNameLst>
                                      </p:cBhvr>
                                      <p:tavLst>
                                        <p:tav tm="0">
                                          <p:val>
                                            <p:strVal val="#ppt_x"/>
                                          </p:val>
                                        </p:tav>
                                        <p:tav tm="100000">
                                          <p:val>
                                            <p:strVal val="#ppt_x"/>
                                          </p:val>
                                        </p:tav>
                                      </p:tavLst>
                                    </p:anim>
                                    <p:anim calcmode="lin" valueType="num">
                                      <p:cBhvr additive="base">
                                        <p:cTn id="73" dur="500" fill="hold"/>
                                        <p:tgtEl>
                                          <p:spTgt spid="4"/>
                                        </p:tgtEl>
                                        <p:attrNameLst>
                                          <p:attrName>ppt_y</p:attrName>
                                        </p:attrNameLst>
                                      </p:cBhvr>
                                      <p:tavLst>
                                        <p:tav tm="0">
                                          <p:val>
                                            <p:strVal val="1+#ppt_h/2"/>
                                          </p:val>
                                        </p:tav>
                                        <p:tav tm="100000">
                                          <p:val>
                                            <p:strVal val="#ppt_y"/>
                                          </p:val>
                                        </p:tav>
                                      </p:tavLst>
                                    </p:anim>
                                  </p:childTnLst>
                                </p:cTn>
                              </p:par>
                            </p:childTnLst>
                          </p:cTn>
                        </p:par>
                        <p:par>
                          <p:cTn id="74" fill="hold">
                            <p:stCondLst>
                              <p:cond delay="81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26" presetClass="emph" presetSubtype="0" fill="hold" grpId="1" nodeType="withEffect">
                                  <p:stCondLst>
                                    <p:cond delay="0"/>
                                  </p:stCondLst>
                                  <p:childTnLst>
                                    <p:animEffect transition="out" filter="fade">
                                      <p:cBhvr>
                                        <p:cTn id="78" dur="500" tmFilter="0, 0; .2, .5; .8, .5; 1, 0"/>
                                        <p:tgtEl>
                                          <p:spTgt spid="65"/>
                                        </p:tgtEl>
                                      </p:cBhvr>
                                    </p:animEffect>
                                    <p:animScale>
                                      <p:cBhvr>
                                        <p:cTn id="79" dur="250" autoRev="1" fill="hold"/>
                                        <p:tgtEl>
                                          <p:spTgt spid="65"/>
                                        </p:tgtEl>
                                      </p:cBhvr>
                                      <p:by x="105000" y="105000"/>
                                    </p:animScale>
                                  </p:childTnLst>
                                </p:cTn>
                              </p:par>
                            </p:childTnLst>
                          </p:cTn>
                        </p:par>
                        <p:par>
                          <p:cTn id="80" fill="hold">
                            <p:stCondLst>
                              <p:cond delay="8600"/>
                            </p:stCondLst>
                            <p:childTnLst>
                              <p:par>
                                <p:cTn id="81" presetID="22" presetClass="entr" presetSubtype="8"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left)">
                                      <p:cBhvr>
                                        <p:cTn id="83" dur="500"/>
                                        <p:tgtEl>
                                          <p:spTgt spid="6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left)">
                                      <p:cBhvr>
                                        <p:cTn id="8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0" grpId="0"/>
      <p:bldP spid="61" grpId="0"/>
      <p:bldP spid="62" grpId="0"/>
      <p:bldP spid="63" grpId="0" animBg="1"/>
      <p:bldP spid="63" grpId="1" animBg="1"/>
      <p:bldP spid="64" grpId="0"/>
      <p:bldP spid="65" grpId="0" animBg="1"/>
      <p:bldP spid="65" grpId="1" animBg="1"/>
      <p:bldP spid="66" grpId="0"/>
      <p:bldP spid="67" grpId="0" animBg="1"/>
      <p:bldP spid="67" grpId="1" animBg="1"/>
      <p:bldP spid="68" grpId="0"/>
      <p:bldP spid="84" grpId="0" animBg="1"/>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需求分析</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第二部分</a:t>
            </a:r>
            <a:endParaRPr lang="zh-CN" altLang="en-US" sz="2800" dirty="0">
              <a:solidFill>
                <a:srgbClr val="152F47"/>
              </a:solidFill>
            </a:endParaRPr>
          </a:p>
        </p:txBody>
      </p:sp>
      <p:grpSp>
        <p:nvGrpSpPr>
          <p:cNvPr id="2" name="组合 1"/>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17" name="等腰三角形 1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p:cTn id="26" dur="500" fill="hold"/>
                                        <p:tgtEl>
                                          <p:spTgt spid="53"/>
                                        </p:tgtEl>
                                        <p:attrNameLst>
                                          <p:attrName>ppt_w</p:attrName>
                                        </p:attrNameLst>
                                      </p:cBhvr>
                                      <p:tavLst>
                                        <p:tav tm="0">
                                          <p:val>
                                            <p:fltVal val="0"/>
                                          </p:val>
                                        </p:tav>
                                        <p:tav tm="100000">
                                          <p:val>
                                            <p:strVal val="#ppt_w"/>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anim calcmode="lin" valueType="num">
                                      <p:cBhvr>
                                        <p:cTn id="28" dur="500" fill="hold"/>
                                        <p:tgtEl>
                                          <p:spTgt spid="53"/>
                                        </p:tgtEl>
                                        <p:attrNameLst>
                                          <p:attrName>style.rotation</p:attrName>
                                        </p:attrNameLst>
                                      </p:cBhvr>
                                      <p:tavLst>
                                        <p:tav tm="0">
                                          <p:val>
                                            <p:fltVal val="360"/>
                                          </p:val>
                                        </p:tav>
                                        <p:tav tm="100000">
                                          <p:val>
                                            <p:fltVal val="0"/>
                                          </p:val>
                                        </p:tav>
                                      </p:tavLst>
                                    </p:anim>
                                    <p:animEffect transition="in" filter="fade">
                                      <p:cBhvr>
                                        <p:cTn id="29" dur="500"/>
                                        <p:tgtEl>
                                          <p:spTgt spid="53"/>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 calcmode="lin" valueType="num">
                                      <p:cBhvr>
                                        <p:cTn id="34" dur="500" fill="hold"/>
                                        <p:tgtEl>
                                          <p:spTgt spid="24"/>
                                        </p:tgtEl>
                                        <p:attrNameLst>
                                          <p:attrName>style.rotation</p:attrName>
                                        </p:attrNameLst>
                                      </p:cBhvr>
                                      <p:tavLst>
                                        <p:tav tm="0">
                                          <p:val>
                                            <p:fltVal val="360"/>
                                          </p:val>
                                        </p:tav>
                                        <p:tav tm="100000">
                                          <p:val>
                                            <p:fltVal val="0"/>
                                          </p:val>
                                        </p:tav>
                                      </p:tavLst>
                                    </p:anim>
                                    <p:animEffect transition="in" filter="fade">
                                      <p:cBhvr>
                                        <p:cTn id="35" dur="500"/>
                                        <p:tgtEl>
                                          <p:spTgt spid="24"/>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 calcmode="lin" valueType="num">
                                      <p:cBhvr>
                                        <p:cTn id="40" dur="500" fill="hold"/>
                                        <p:tgtEl>
                                          <p:spTgt spid="25"/>
                                        </p:tgtEl>
                                        <p:attrNameLst>
                                          <p:attrName>style.rotation</p:attrName>
                                        </p:attrNameLst>
                                      </p:cBhvr>
                                      <p:tavLst>
                                        <p:tav tm="0">
                                          <p:val>
                                            <p:fltVal val="360"/>
                                          </p:val>
                                        </p:tav>
                                        <p:tav tm="100000">
                                          <p:val>
                                            <p:fltVal val="0"/>
                                          </p:val>
                                        </p:tav>
                                      </p:tavLst>
                                    </p:anim>
                                    <p:animEffect transition="in" filter="fade">
                                      <p:cBhvr>
                                        <p:cTn id="41" dur="500"/>
                                        <p:tgtEl>
                                          <p:spTgt spid="25"/>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 calcmode="lin" valueType="num">
                                      <p:cBhvr>
                                        <p:cTn id="53" dur="500" fill="hold"/>
                                        <p:tgtEl>
                                          <p:spTgt spid="29"/>
                                        </p:tgtEl>
                                        <p:attrNameLst>
                                          <p:attrName>style.rotation</p:attrName>
                                        </p:attrNameLst>
                                      </p:cBhvr>
                                      <p:tavLst>
                                        <p:tav tm="0">
                                          <p:val>
                                            <p:fltVal val="360"/>
                                          </p:val>
                                        </p:tav>
                                        <p:tav tm="100000">
                                          <p:val>
                                            <p:fltVal val="0"/>
                                          </p:val>
                                        </p:tav>
                                      </p:tavLst>
                                    </p:anim>
                                    <p:animEffect transition="in" filter="fade">
                                      <p:cBhvr>
                                        <p:cTn id="54" dur="500"/>
                                        <p:tgtEl>
                                          <p:spTgt spid="29"/>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 calcmode="lin" valueType="num">
                                      <p:cBhvr>
                                        <p:cTn id="59" dur="500" fill="hold"/>
                                        <p:tgtEl>
                                          <p:spTgt spid="35"/>
                                        </p:tgtEl>
                                        <p:attrNameLst>
                                          <p:attrName>style.rotation</p:attrName>
                                        </p:attrNameLst>
                                      </p:cBhvr>
                                      <p:tavLst>
                                        <p:tav tm="0">
                                          <p:val>
                                            <p:fltVal val="360"/>
                                          </p:val>
                                        </p:tav>
                                        <p:tav tm="100000">
                                          <p:val>
                                            <p:fltVal val="0"/>
                                          </p:val>
                                        </p:tav>
                                      </p:tavLst>
                                    </p:anim>
                                    <p:animEffect transition="in" filter="fade">
                                      <p:cBhvr>
                                        <p:cTn id="60" dur="500"/>
                                        <p:tgtEl>
                                          <p:spTgt spid="35"/>
                                        </p:tgtEl>
                                      </p:cBhvr>
                                    </p:animEffect>
                                  </p:childTnLst>
                                </p:cTn>
                              </p:par>
                              <p:par>
                                <p:cTn id="61" presetID="49" presetClass="entr" presetSubtype="0" decel="100000" fill="hold" grpId="0" nodeType="withEffect">
                                  <p:stCondLst>
                                    <p:cond delay="25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 calcmode="lin" valueType="num">
                                      <p:cBhvr>
                                        <p:cTn id="65" dur="500" fill="hold"/>
                                        <p:tgtEl>
                                          <p:spTgt spid="30"/>
                                        </p:tgtEl>
                                        <p:attrNameLst>
                                          <p:attrName>style.rotation</p:attrName>
                                        </p:attrNameLst>
                                      </p:cBhvr>
                                      <p:tavLst>
                                        <p:tav tm="0">
                                          <p:val>
                                            <p:fltVal val="360"/>
                                          </p:val>
                                        </p:tav>
                                        <p:tav tm="100000">
                                          <p:val>
                                            <p:fltVal val="0"/>
                                          </p:val>
                                        </p:tav>
                                      </p:tavLst>
                                    </p:anim>
                                    <p:animEffect transition="in" filter="fade">
                                      <p:cBhvr>
                                        <p:cTn id="66" dur="500"/>
                                        <p:tgtEl>
                                          <p:spTgt spid="30"/>
                                        </p:tgtEl>
                                      </p:cBhvr>
                                    </p:animEffect>
                                  </p:childTnLst>
                                </p:cTn>
                              </p:par>
                              <p:par>
                                <p:cTn id="67" presetID="49" presetClass="entr" presetSubtype="0" decel="100000"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 calcmode="lin" valueType="num">
                                      <p:cBhvr>
                                        <p:cTn id="69" dur="500" fill="hold"/>
                                        <p:tgtEl>
                                          <p:spTgt spid="34"/>
                                        </p:tgtEl>
                                        <p:attrNameLst>
                                          <p:attrName>ppt_w</p:attrName>
                                        </p:attrNameLst>
                                      </p:cBhvr>
                                      <p:tavLst>
                                        <p:tav tm="0">
                                          <p:val>
                                            <p:fltVal val="0"/>
                                          </p:val>
                                        </p:tav>
                                        <p:tav tm="100000">
                                          <p:val>
                                            <p:strVal val="#ppt_w"/>
                                          </p:val>
                                        </p:tav>
                                      </p:tavLst>
                                    </p:anim>
                                    <p:anim calcmode="lin" valueType="num">
                                      <p:cBhvr>
                                        <p:cTn id="70" dur="500" fill="hold"/>
                                        <p:tgtEl>
                                          <p:spTgt spid="34"/>
                                        </p:tgtEl>
                                        <p:attrNameLst>
                                          <p:attrName>ppt_h</p:attrName>
                                        </p:attrNameLst>
                                      </p:cBhvr>
                                      <p:tavLst>
                                        <p:tav tm="0">
                                          <p:val>
                                            <p:fltVal val="0"/>
                                          </p:val>
                                        </p:tav>
                                        <p:tav tm="100000">
                                          <p:val>
                                            <p:strVal val="#ppt_h"/>
                                          </p:val>
                                        </p:tav>
                                      </p:tavLst>
                                    </p:anim>
                                    <p:anim calcmode="lin" valueType="num">
                                      <p:cBhvr>
                                        <p:cTn id="71" dur="500" fill="hold"/>
                                        <p:tgtEl>
                                          <p:spTgt spid="34"/>
                                        </p:tgtEl>
                                        <p:attrNameLst>
                                          <p:attrName>style.rotation</p:attrName>
                                        </p:attrNameLst>
                                      </p:cBhvr>
                                      <p:tavLst>
                                        <p:tav tm="0">
                                          <p:val>
                                            <p:fltVal val="360"/>
                                          </p:val>
                                        </p:tav>
                                        <p:tav tm="100000">
                                          <p:val>
                                            <p:fltVal val="0"/>
                                          </p:val>
                                        </p:tav>
                                      </p:tavLst>
                                    </p:anim>
                                    <p:animEffect transition="in" filter="fade">
                                      <p:cBhvr>
                                        <p:cTn id="72" dur="500"/>
                                        <p:tgtEl>
                                          <p:spTgt spid="34"/>
                                        </p:tgtEl>
                                      </p:cBhvr>
                                    </p:animEffect>
                                  </p:childTnLst>
                                </p:cTn>
                              </p:par>
                              <p:par>
                                <p:cTn id="73" presetID="49" presetClass="entr" presetSubtype="0" decel="100000" fill="hold" grpId="0" nodeType="withEffect">
                                  <p:stCondLst>
                                    <p:cond delay="25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 calcmode="lin" valueType="num">
                                      <p:cBhvr>
                                        <p:cTn id="77" dur="500" fill="hold"/>
                                        <p:tgtEl>
                                          <p:spTgt spid="23"/>
                                        </p:tgtEl>
                                        <p:attrNameLst>
                                          <p:attrName>style.rotation</p:attrName>
                                        </p:attrNameLst>
                                      </p:cBhvr>
                                      <p:tavLst>
                                        <p:tav tm="0">
                                          <p:val>
                                            <p:fltVal val="360"/>
                                          </p:val>
                                        </p:tav>
                                        <p:tav tm="100000">
                                          <p:val>
                                            <p:fltVal val="0"/>
                                          </p:val>
                                        </p:tav>
                                      </p:tavLst>
                                    </p:anim>
                                    <p:animEffect transition="in" filter="fade">
                                      <p:cBhvr>
                                        <p:cTn id="78" dur="500"/>
                                        <p:tgtEl>
                                          <p:spTgt spid="23"/>
                                        </p:tgtEl>
                                      </p:cBhvr>
                                    </p:animEffect>
                                  </p:childTnLst>
                                </p:cTn>
                              </p:par>
                              <p:par>
                                <p:cTn id="79" presetID="49" presetClass="entr" presetSubtype="0" decel="100000" fill="hold" grpId="0" nodeType="withEffect">
                                  <p:stCondLst>
                                    <p:cond delay="25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fltVal val="0"/>
                                          </p:val>
                                        </p:tav>
                                        <p:tav tm="100000">
                                          <p:val>
                                            <p:strVal val="#ppt_h"/>
                                          </p:val>
                                        </p:tav>
                                      </p:tavLst>
                                    </p:anim>
                                    <p:anim calcmode="lin" valueType="num">
                                      <p:cBhvr>
                                        <p:cTn id="83" dur="500" fill="hold"/>
                                        <p:tgtEl>
                                          <p:spTgt spid="27"/>
                                        </p:tgtEl>
                                        <p:attrNameLst>
                                          <p:attrName>style.rotation</p:attrName>
                                        </p:attrNameLst>
                                      </p:cBhvr>
                                      <p:tavLst>
                                        <p:tav tm="0">
                                          <p:val>
                                            <p:fltVal val="360"/>
                                          </p:val>
                                        </p:tav>
                                        <p:tav tm="100000">
                                          <p:val>
                                            <p:fltVal val="0"/>
                                          </p:val>
                                        </p:tav>
                                      </p:tavLst>
                                    </p:anim>
                                    <p:animEffect transition="in" filter="fade">
                                      <p:cBhvr>
                                        <p:cTn id="84" dur="500"/>
                                        <p:tgtEl>
                                          <p:spTgt spid="27"/>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50"/>
                                        </p:tgtEl>
                                        <p:attrNameLst>
                                          <p:attrName>style.visibility</p:attrName>
                                        </p:attrNameLst>
                                      </p:cBhvr>
                                      <p:to>
                                        <p:strVal val="visible"/>
                                      </p:to>
                                    </p:set>
                                    <p:anim calcmode="lin" valueType="num">
                                      <p:cBhvr>
                                        <p:cTn id="87" dur="500" fill="hold"/>
                                        <p:tgtEl>
                                          <p:spTgt spid="50"/>
                                        </p:tgtEl>
                                        <p:attrNameLst>
                                          <p:attrName>ppt_w</p:attrName>
                                        </p:attrNameLst>
                                      </p:cBhvr>
                                      <p:tavLst>
                                        <p:tav tm="0">
                                          <p:val>
                                            <p:fltVal val="0"/>
                                          </p:val>
                                        </p:tav>
                                        <p:tav tm="100000">
                                          <p:val>
                                            <p:strVal val="#ppt_w"/>
                                          </p:val>
                                        </p:tav>
                                      </p:tavLst>
                                    </p:anim>
                                    <p:anim calcmode="lin" valueType="num">
                                      <p:cBhvr>
                                        <p:cTn id="88" dur="500" fill="hold"/>
                                        <p:tgtEl>
                                          <p:spTgt spid="50"/>
                                        </p:tgtEl>
                                        <p:attrNameLst>
                                          <p:attrName>ppt_h</p:attrName>
                                        </p:attrNameLst>
                                      </p:cBhvr>
                                      <p:tavLst>
                                        <p:tav tm="0">
                                          <p:val>
                                            <p:fltVal val="0"/>
                                          </p:val>
                                        </p:tav>
                                        <p:tav tm="100000">
                                          <p:val>
                                            <p:strVal val="#ppt_h"/>
                                          </p:val>
                                        </p:tav>
                                      </p:tavLst>
                                    </p:anim>
                                    <p:anim calcmode="lin" valueType="num">
                                      <p:cBhvr>
                                        <p:cTn id="89" dur="500" fill="hold"/>
                                        <p:tgtEl>
                                          <p:spTgt spid="50"/>
                                        </p:tgtEl>
                                        <p:attrNameLst>
                                          <p:attrName>style.rotation</p:attrName>
                                        </p:attrNameLst>
                                      </p:cBhvr>
                                      <p:tavLst>
                                        <p:tav tm="0">
                                          <p:val>
                                            <p:fltVal val="360"/>
                                          </p:val>
                                        </p:tav>
                                        <p:tav tm="100000">
                                          <p:val>
                                            <p:fltVal val="0"/>
                                          </p:val>
                                        </p:tav>
                                      </p:tavLst>
                                    </p:anim>
                                    <p:animEffect transition="in" filter="fade">
                                      <p:cBhvr>
                                        <p:cTn id="90" dur="500"/>
                                        <p:tgtEl>
                                          <p:spTgt spid="5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17"/>
                                        </p:tgtEl>
                                        <p:attrNameLst>
                                          <p:attrName>style.visibility</p:attrName>
                                        </p:attrNameLst>
                                      </p:cBhvr>
                                      <p:to>
                                        <p:strVal val="visible"/>
                                      </p:to>
                                    </p:set>
                                    <p:anim calcmode="lin" valueType="num">
                                      <p:cBhvr>
                                        <p:cTn id="93" dur="500" fill="hold"/>
                                        <p:tgtEl>
                                          <p:spTgt spid="17"/>
                                        </p:tgtEl>
                                        <p:attrNameLst>
                                          <p:attrName>ppt_w</p:attrName>
                                        </p:attrNameLst>
                                      </p:cBhvr>
                                      <p:tavLst>
                                        <p:tav tm="0">
                                          <p:val>
                                            <p:fltVal val="0"/>
                                          </p:val>
                                        </p:tav>
                                        <p:tav tm="100000">
                                          <p:val>
                                            <p:strVal val="#ppt_w"/>
                                          </p:val>
                                        </p:tav>
                                      </p:tavLst>
                                    </p:anim>
                                    <p:anim calcmode="lin" valueType="num">
                                      <p:cBhvr>
                                        <p:cTn id="94" dur="500" fill="hold"/>
                                        <p:tgtEl>
                                          <p:spTgt spid="17"/>
                                        </p:tgtEl>
                                        <p:attrNameLst>
                                          <p:attrName>ppt_h</p:attrName>
                                        </p:attrNameLst>
                                      </p:cBhvr>
                                      <p:tavLst>
                                        <p:tav tm="0">
                                          <p:val>
                                            <p:fltVal val="0"/>
                                          </p:val>
                                        </p:tav>
                                        <p:tav tm="100000">
                                          <p:val>
                                            <p:strVal val="#ppt_h"/>
                                          </p:val>
                                        </p:tav>
                                      </p:tavLst>
                                    </p:anim>
                                    <p:anim calcmode="lin" valueType="num">
                                      <p:cBhvr>
                                        <p:cTn id="95" dur="500" fill="hold"/>
                                        <p:tgtEl>
                                          <p:spTgt spid="17"/>
                                        </p:tgtEl>
                                        <p:attrNameLst>
                                          <p:attrName>style.rotation</p:attrName>
                                        </p:attrNameLst>
                                      </p:cBhvr>
                                      <p:tavLst>
                                        <p:tav tm="0">
                                          <p:val>
                                            <p:fltVal val="360"/>
                                          </p:val>
                                        </p:tav>
                                        <p:tav tm="100000">
                                          <p:val>
                                            <p:fltVal val="0"/>
                                          </p:val>
                                        </p:tav>
                                      </p:tavLst>
                                    </p:anim>
                                    <p:animEffect transition="in" filter="fade">
                                      <p:cBhvr>
                                        <p:cTn id="96" dur="500"/>
                                        <p:tgtEl>
                                          <p:spTgt spid="17"/>
                                        </p:tgtEl>
                                      </p:cBhvr>
                                    </p:animEffect>
                                  </p:childTnLst>
                                </p:cTn>
                              </p:par>
                              <p:par>
                                <p:cTn id="97" presetID="49" presetClass="entr" presetSubtype="0" decel="100000" fill="hold" grpId="0" nodeType="withEffect">
                                  <p:stCondLst>
                                    <p:cond delay="250"/>
                                  </p:stCondLst>
                                  <p:childTnLst>
                                    <p:set>
                                      <p:cBhvr>
                                        <p:cTn id="98" dur="1" fill="hold">
                                          <p:stCondLst>
                                            <p:cond delay="0"/>
                                          </p:stCondLst>
                                        </p:cTn>
                                        <p:tgtEl>
                                          <p:spTgt spid="48"/>
                                        </p:tgtEl>
                                        <p:attrNameLst>
                                          <p:attrName>style.visibility</p:attrName>
                                        </p:attrNameLst>
                                      </p:cBhvr>
                                      <p:to>
                                        <p:strVal val="visible"/>
                                      </p:to>
                                    </p:set>
                                    <p:anim calcmode="lin" valueType="num">
                                      <p:cBhvr>
                                        <p:cTn id="99" dur="500" fill="hold"/>
                                        <p:tgtEl>
                                          <p:spTgt spid="48"/>
                                        </p:tgtEl>
                                        <p:attrNameLst>
                                          <p:attrName>ppt_w</p:attrName>
                                        </p:attrNameLst>
                                      </p:cBhvr>
                                      <p:tavLst>
                                        <p:tav tm="0">
                                          <p:val>
                                            <p:fltVal val="0"/>
                                          </p:val>
                                        </p:tav>
                                        <p:tav tm="100000">
                                          <p:val>
                                            <p:strVal val="#ppt_w"/>
                                          </p:val>
                                        </p:tav>
                                      </p:tavLst>
                                    </p:anim>
                                    <p:anim calcmode="lin" valueType="num">
                                      <p:cBhvr>
                                        <p:cTn id="100" dur="500" fill="hold"/>
                                        <p:tgtEl>
                                          <p:spTgt spid="48"/>
                                        </p:tgtEl>
                                        <p:attrNameLst>
                                          <p:attrName>ppt_h</p:attrName>
                                        </p:attrNameLst>
                                      </p:cBhvr>
                                      <p:tavLst>
                                        <p:tav tm="0">
                                          <p:val>
                                            <p:fltVal val="0"/>
                                          </p:val>
                                        </p:tav>
                                        <p:tav tm="100000">
                                          <p:val>
                                            <p:strVal val="#ppt_h"/>
                                          </p:val>
                                        </p:tav>
                                      </p:tavLst>
                                    </p:anim>
                                    <p:anim calcmode="lin" valueType="num">
                                      <p:cBhvr>
                                        <p:cTn id="101" dur="500" fill="hold"/>
                                        <p:tgtEl>
                                          <p:spTgt spid="48"/>
                                        </p:tgtEl>
                                        <p:attrNameLst>
                                          <p:attrName>style.rotation</p:attrName>
                                        </p:attrNameLst>
                                      </p:cBhvr>
                                      <p:tavLst>
                                        <p:tav tm="0">
                                          <p:val>
                                            <p:fltVal val="360"/>
                                          </p:val>
                                        </p:tav>
                                        <p:tav tm="100000">
                                          <p:val>
                                            <p:fltVal val="0"/>
                                          </p:val>
                                        </p:tav>
                                      </p:tavLst>
                                    </p:anim>
                                    <p:animEffect transition="in" filter="fade">
                                      <p:cBhvr>
                                        <p:cTn id="102" dur="500"/>
                                        <p:tgtEl>
                                          <p:spTgt spid="48"/>
                                        </p:tgtEl>
                                      </p:cBhvr>
                                    </p:animEffect>
                                  </p:childTnLst>
                                </p:cTn>
                              </p:par>
                              <p:par>
                                <p:cTn id="103" presetID="49" presetClass="entr" presetSubtype="0"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500" fill="hold"/>
                                        <p:tgtEl>
                                          <p:spTgt spid="38"/>
                                        </p:tgtEl>
                                        <p:attrNameLst>
                                          <p:attrName>ppt_w</p:attrName>
                                        </p:attrNameLst>
                                      </p:cBhvr>
                                      <p:tavLst>
                                        <p:tav tm="0">
                                          <p:val>
                                            <p:fltVal val="0"/>
                                          </p:val>
                                        </p:tav>
                                        <p:tav tm="100000">
                                          <p:val>
                                            <p:strVal val="#ppt_w"/>
                                          </p:val>
                                        </p:tav>
                                      </p:tavLst>
                                    </p:anim>
                                    <p:anim calcmode="lin" valueType="num">
                                      <p:cBhvr>
                                        <p:cTn id="106" dur="500" fill="hold"/>
                                        <p:tgtEl>
                                          <p:spTgt spid="38"/>
                                        </p:tgtEl>
                                        <p:attrNameLst>
                                          <p:attrName>ppt_h</p:attrName>
                                        </p:attrNameLst>
                                      </p:cBhvr>
                                      <p:tavLst>
                                        <p:tav tm="0">
                                          <p:val>
                                            <p:fltVal val="0"/>
                                          </p:val>
                                        </p:tav>
                                        <p:tav tm="100000">
                                          <p:val>
                                            <p:strVal val="#ppt_h"/>
                                          </p:val>
                                        </p:tav>
                                      </p:tavLst>
                                    </p:anim>
                                    <p:anim calcmode="lin" valueType="num">
                                      <p:cBhvr>
                                        <p:cTn id="107" dur="500" fill="hold"/>
                                        <p:tgtEl>
                                          <p:spTgt spid="38"/>
                                        </p:tgtEl>
                                        <p:attrNameLst>
                                          <p:attrName>style.rotation</p:attrName>
                                        </p:attrNameLst>
                                      </p:cBhvr>
                                      <p:tavLst>
                                        <p:tav tm="0">
                                          <p:val>
                                            <p:fltVal val="360"/>
                                          </p:val>
                                        </p:tav>
                                        <p:tav tm="100000">
                                          <p:val>
                                            <p:fltVal val="0"/>
                                          </p:val>
                                        </p:tav>
                                      </p:tavLst>
                                    </p:anim>
                                    <p:animEffect transition="in" filter="fade">
                                      <p:cBhvr>
                                        <p:cTn id="108" dur="500"/>
                                        <p:tgtEl>
                                          <p:spTgt spid="38"/>
                                        </p:tgtEl>
                                      </p:cBhvr>
                                    </p:animEffect>
                                  </p:childTnLst>
                                </p:cTn>
                              </p:par>
                            </p:childTnLst>
                          </p:cTn>
                        </p:par>
                        <p:par>
                          <p:cTn id="109" fill="hold">
                            <p:stCondLst>
                              <p:cond delay="3250"/>
                            </p:stCondLst>
                            <p:childTnLst>
                              <p:par>
                                <p:cTn id="110" presetID="49" presetClass="entr" presetSubtype="0" decel="100000" fill="hold" grpId="0" nodeType="after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ppt_w</p:attrName>
                                        </p:attrNameLst>
                                      </p:cBhvr>
                                      <p:tavLst>
                                        <p:tav tm="0">
                                          <p:val>
                                            <p:fltVal val="0"/>
                                          </p:val>
                                        </p:tav>
                                        <p:tav tm="100000">
                                          <p:val>
                                            <p:strVal val="#ppt_w"/>
                                          </p:val>
                                        </p:tav>
                                      </p:tavLst>
                                    </p:anim>
                                    <p:anim calcmode="lin" valueType="num">
                                      <p:cBhvr>
                                        <p:cTn id="113" dur="500" fill="hold"/>
                                        <p:tgtEl>
                                          <p:spTgt spid="37"/>
                                        </p:tgtEl>
                                        <p:attrNameLst>
                                          <p:attrName>ppt_h</p:attrName>
                                        </p:attrNameLst>
                                      </p:cBhvr>
                                      <p:tavLst>
                                        <p:tav tm="0">
                                          <p:val>
                                            <p:fltVal val="0"/>
                                          </p:val>
                                        </p:tav>
                                        <p:tav tm="100000">
                                          <p:val>
                                            <p:strVal val="#ppt_h"/>
                                          </p:val>
                                        </p:tav>
                                      </p:tavLst>
                                    </p:anim>
                                    <p:anim calcmode="lin" valueType="num">
                                      <p:cBhvr>
                                        <p:cTn id="114" dur="500" fill="hold"/>
                                        <p:tgtEl>
                                          <p:spTgt spid="37"/>
                                        </p:tgtEl>
                                        <p:attrNameLst>
                                          <p:attrName>style.rotation</p:attrName>
                                        </p:attrNameLst>
                                      </p:cBhvr>
                                      <p:tavLst>
                                        <p:tav tm="0">
                                          <p:val>
                                            <p:fltVal val="360"/>
                                          </p:val>
                                        </p:tav>
                                        <p:tav tm="100000">
                                          <p:val>
                                            <p:fltVal val="0"/>
                                          </p:val>
                                        </p:tav>
                                      </p:tavLst>
                                    </p:anim>
                                    <p:animEffect transition="in" filter="fade">
                                      <p:cBhvr>
                                        <p:cTn id="115" dur="500"/>
                                        <p:tgtEl>
                                          <p:spTgt spid="37"/>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 calcmode="lin" valueType="num">
                                      <p:cBhvr>
                                        <p:cTn id="118" dur="500" fill="hold"/>
                                        <p:tgtEl>
                                          <p:spTgt spid="49"/>
                                        </p:tgtEl>
                                        <p:attrNameLst>
                                          <p:attrName>ppt_w</p:attrName>
                                        </p:attrNameLst>
                                      </p:cBhvr>
                                      <p:tavLst>
                                        <p:tav tm="0">
                                          <p:val>
                                            <p:fltVal val="0"/>
                                          </p:val>
                                        </p:tav>
                                        <p:tav tm="100000">
                                          <p:val>
                                            <p:strVal val="#ppt_w"/>
                                          </p:val>
                                        </p:tav>
                                      </p:tavLst>
                                    </p:anim>
                                    <p:anim calcmode="lin" valueType="num">
                                      <p:cBhvr>
                                        <p:cTn id="119" dur="500" fill="hold"/>
                                        <p:tgtEl>
                                          <p:spTgt spid="49"/>
                                        </p:tgtEl>
                                        <p:attrNameLst>
                                          <p:attrName>ppt_h</p:attrName>
                                        </p:attrNameLst>
                                      </p:cBhvr>
                                      <p:tavLst>
                                        <p:tav tm="0">
                                          <p:val>
                                            <p:fltVal val="0"/>
                                          </p:val>
                                        </p:tav>
                                        <p:tav tm="100000">
                                          <p:val>
                                            <p:strVal val="#ppt_h"/>
                                          </p:val>
                                        </p:tav>
                                      </p:tavLst>
                                    </p:anim>
                                    <p:anim calcmode="lin" valueType="num">
                                      <p:cBhvr>
                                        <p:cTn id="120" dur="500" fill="hold"/>
                                        <p:tgtEl>
                                          <p:spTgt spid="49"/>
                                        </p:tgtEl>
                                        <p:attrNameLst>
                                          <p:attrName>style.rotation</p:attrName>
                                        </p:attrNameLst>
                                      </p:cBhvr>
                                      <p:tavLst>
                                        <p:tav tm="0">
                                          <p:val>
                                            <p:fltVal val="360"/>
                                          </p:val>
                                        </p:tav>
                                        <p:tav tm="100000">
                                          <p:val>
                                            <p:fltVal val="0"/>
                                          </p:val>
                                        </p:tav>
                                      </p:tavLst>
                                    </p:anim>
                                    <p:animEffect transition="in" filter="fade">
                                      <p:cBhvr>
                                        <p:cTn id="121" dur="500"/>
                                        <p:tgtEl>
                                          <p:spTgt spid="49"/>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 calcmode="lin" valueType="num">
                                      <p:cBhvr>
                                        <p:cTn id="124" dur="500" fill="hold"/>
                                        <p:tgtEl>
                                          <p:spTgt spid="52"/>
                                        </p:tgtEl>
                                        <p:attrNameLst>
                                          <p:attrName>ppt_w</p:attrName>
                                        </p:attrNameLst>
                                      </p:cBhvr>
                                      <p:tavLst>
                                        <p:tav tm="0">
                                          <p:val>
                                            <p:fltVal val="0"/>
                                          </p:val>
                                        </p:tav>
                                        <p:tav tm="100000">
                                          <p:val>
                                            <p:strVal val="#ppt_w"/>
                                          </p:val>
                                        </p:tav>
                                      </p:tavLst>
                                    </p:anim>
                                    <p:anim calcmode="lin" valueType="num">
                                      <p:cBhvr>
                                        <p:cTn id="125" dur="500" fill="hold"/>
                                        <p:tgtEl>
                                          <p:spTgt spid="52"/>
                                        </p:tgtEl>
                                        <p:attrNameLst>
                                          <p:attrName>ppt_h</p:attrName>
                                        </p:attrNameLst>
                                      </p:cBhvr>
                                      <p:tavLst>
                                        <p:tav tm="0">
                                          <p:val>
                                            <p:fltVal val="0"/>
                                          </p:val>
                                        </p:tav>
                                        <p:tav tm="100000">
                                          <p:val>
                                            <p:strVal val="#ppt_h"/>
                                          </p:val>
                                        </p:tav>
                                      </p:tavLst>
                                    </p:anim>
                                    <p:anim calcmode="lin" valueType="num">
                                      <p:cBhvr>
                                        <p:cTn id="126" dur="500" fill="hold"/>
                                        <p:tgtEl>
                                          <p:spTgt spid="52"/>
                                        </p:tgtEl>
                                        <p:attrNameLst>
                                          <p:attrName>style.rotation</p:attrName>
                                        </p:attrNameLst>
                                      </p:cBhvr>
                                      <p:tavLst>
                                        <p:tav tm="0">
                                          <p:val>
                                            <p:fltVal val="360"/>
                                          </p:val>
                                        </p:tav>
                                        <p:tav tm="100000">
                                          <p:val>
                                            <p:fltVal val="0"/>
                                          </p:val>
                                        </p:tav>
                                      </p:tavLst>
                                    </p:anim>
                                    <p:animEffect transition="in" filter="fade">
                                      <p:cBhvr>
                                        <p:cTn id="127" dur="500"/>
                                        <p:tgtEl>
                                          <p:spTgt spid="52"/>
                                        </p:tgtEl>
                                      </p:cBhvr>
                                    </p:animEffect>
                                  </p:childTnLst>
                                </p:cTn>
                              </p:par>
                              <p:par>
                                <p:cTn id="128" presetID="49" presetClass="entr" presetSubtype="0" decel="100000" fill="hold" grpId="0" nodeType="withEffect">
                                  <p:stCondLst>
                                    <p:cond delay="250"/>
                                  </p:stCondLst>
                                  <p:childTnLst>
                                    <p:set>
                                      <p:cBhvr>
                                        <p:cTn id="129" dur="1" fill="hold">
                                          <p:stCondLst>
                                            <p:cond delay="0"/>
                                          </p:stCondLst>
                                        </p:cTn>
                                        <p:tgtEl>
                                          <p:spTgt spid="26"/>
                                        </p:tgtEl>
                                        <p:attrNameLst>
                                          <p:attrName>style.visibility</p:attrName>
                                        </p:attrNameLst>
                                      </p:cBhvr>
                                      <p:to>
                                        <p:strVal val="visible"/>
                                      </p:to>
                                    </p:set>
                                    <p:anim calcmode="lin" valueType="num">
                                      <p:cBhvr>
                                        <p:cTn id="130" dur="500" fill="hold"/>
                                        <p:tgtEl>
                                          <p:spTgt spid="26"/>
                                        </p:tgtEl>
                                        <p:attrNameLst>
                                          <p:attrName>ppt_w</p:attrName>
                                        </p:attrNameLst>
                                      </p:cBhvr>
                                      <p:tavLst>
                                        <p:tav tm="0">
                                          <p:val>
                                            <p:fltVal val="0"/>
                                          </p:val>
                                        </p:tav>
                                        <p:tav tm="100000">
                                          <p:val>
                                            <p:strVal val="#ppt_w"/>
                                          </p:val>
                                        </p:tav>
                                      </p:tavLst>
                                    </p:anim>
                                    <p:anim calcmode="lin" valueType="num">
                                      <p:cBhvr>
                                        <p:cTn id="131" dur="500" fill="hold"/>
                                        <p:tgtEl>
                                          <p:spTgt spid="26"/>
                                        </p:tgtEl>
                                        <p:attrNameLst>
                                          <p:attrName>ppt_h</p:attrName>
                                        </p:attrNameLst>
                                      </p:cBhvr>
                                      <p:tavLst>
                                        <p:tav tm="0">
                                          <p:val>
                                            <p:fltVal val="0"/>
                                          </p:val>
                                        </p:tav>
                                        <p:tav tm="100000">
                                          <p:val>
                                            <p:strVal val="#ppt_h"/>
                                          </p:val>
                                        </p:tav>
                                      </p:tavLst>
                                    </p:anim>
                                    <p:anim calcmode="lin" valueType="num">
                                      <p:cBhvr>
                                        <p:cTn id="132" dur="500" fill="hold"/>
                                        <p:tgtEl>
                                          <p:spTgt spid="26"/>
                                        </p:tgtEl>
                                        <p:attrNameLst>
                                          <p:attrName>style.rotation</p:attrName>
                                        </p:attrNameLst>
                                      </p:cBhvr>
                                      <p:tavLst>
                                        <p:tav tm="0">
                                          <p:val>
                                            <p:fltVal val="360"/>
                                          </p:val>
                                        </p:tav>
                                        <p:tav tm="100000">
                                          <p:val>
                                            <p:fltVal val="0"/>
                                          </p:val>
                                        </p:tav>
                                      </p:tavLst>
                                    </p:anim>
                                    <p:animEffect transition="in" filter="fade">
                                      <p:cBhvr>
                                        <p:cTn id="133" dur="500"/>
                                        <p:tgtEl>
                                          <p:spTgt spid="26"/>
                                        </p:tgtEl>
                                      </p:cBhvr>
                                    </p:animEffect>
                                  </p:childTnLst>
                                </p:cTn>
                              </p:par>
                              <p:par>
                                <p:cTn id="134" presetID="49" presetClass="entr" presetSubtype="0" decel="100000" fill="hold" grpId="0" nodeType="withEffect">
                                  <p:stCondLst>
                                    <p:cond delay="250"/>
                                  </p:stCondLst>
                                  <p:childTnLst>
                                    <p:set>
                                      <p:cBhvr>
                                        <p:cTn id="135" dur="1" fill="hold">
                                          <p:stCondLst>
                                            <p:cond delay="0"/>
                                          </p:stCondLst>
                                        </p:cTn>
                                        <p:tgtEl>
                                          <p:spTgt spid="51"/>
                                        </p:tgtEl>
                                        <p:attrNameLst>
                                          <p:attrName>style.visibility</p:attrName>
                                        </p:attrNameLst>
                                      </p:cBhvr>
                                      <p:to>
                                        <p:strVal val="visible"/>
                                      </p:to>
                                    </p:set>
                                    <p:anim calcmode="lin" valueType="num">
                                      <p:cBhvr>
                                        <p:cTn id="136" dur="500" fill="hold"/>
                                        <p:tgtEl>
                                          <p:spTgt spid="51"/>
                                        </p:tgtEl>
                                        <p:attrNameLst>
                                          <p:attrName>ppt_w</p:attrName>
                                        </p:attrNameLst>
                                      </p:cBhvr>
                                      <p:tavLst>
                                        <p:tav tm="0">
                                          <p:val>
                                            <p:fltVal val="0"/>
                                          </p:val>
                                        </p:tav>
                                        <p:tav tm="100000">
                                          <p:val>
                                            <p:strVal val="#ppt_w"/>
                                          </p:val>
                                        </p:tav>
                                      </p:tavLst>
                                    </p:anim>
                                    <p:anim calcmode="lin" valueType="num">
                                      <p:cBhvr>
                                        <p:cTn id="137" dur="500" fill="hold"/>
                                        <p:tgtEl>
                                          <p:spTgt spid="51"/>
                                        </p:tgtEl>
                                        <p:attrNameLst>
                                          <p:attrName>ppt_h</p:attrName>
                                        </p:attrNameLst>
                                      </p:cBhvr>
                                      <p:tavLst>
                                        <p:tav tm="0">
                                          <p:val>
                                            <p:fltVal val="0"/>
                                          </p:val>
                                        </p:tav>
                                        <p:tav tm="100000">
                                          <p:val>
                                            <p:strVal val="#ppt_h"/>
                                          </p:val>
                                        </p:tav>
                                      </p:tavLst>
                                    </p:anim>
                                    <p:anim calcmode="lin" valueType="num">
                                      <p:cBhvr>
                                        <p:cTn id="138" dur="500" fill="hold"/>
                                        <p:tgtEl>
                                          <p:spTgt spid="51"/>
                                        </p:tgtEl>
                                        <p:attrNameLst>
                                          <p:attrName>style.rotation</p:attrName>
                                        </p:attrNameLst>
                                      </p:cBhvr>
                                      <p:tavLst>
                                        <p:tav tm="0">
                                          <p:val>
                                            <p:fltVal val="360"/>
                                          </p:val>
                                        </p:tav>
                                        <p:tav tm="100000">
                                          <p:val>
                                            <p:fltVal val="0"/>
                                          </p:val>
                                        </p:tav>
                                      </p:tavLst>
                                    </p:anim>
                                    <p:animEffect transition="in" filter="fade">
                                      <p:cBhvr>
                                        <p:cTn id="139" dur="500"/>
                                        <p:tgtEl>
                                          <p:spTgt spid="51"/>
                                        </p:tgtEl>
                                      </p:cBhvr>
                                    </p:animEffect>
                                  </p:childTnLst>
                                </p:cTn>
                              </p:par>
                              <p:par>
                                <p:cTn id="140" presetID="49" presetClass="entr" presetSubtype="0" decel="100000" fill="hold" grpId="0" nodeType="withEffect">
                                  <p:stCondLst>
                                    <p:cond delay="250"/>
                                  </p:stCondLst>
                                  <p:childTnLst>
                                    <p:set>
                                      <p:cBhvr>
                                        <p:cTn id="141" dur="1" fill="hold">
                                          <p:stCondLst>
                                            <p:cond delay="0"/>
                                          </p:stCondLst>
                                        </p:cTn>
                                        <p:tgtEl>
                                          <p:spTgt spid="32"/>
                                        </p:tgtEl>
                                        <p:attrNameLst>
                                          <p:attrName>style.visibility</p:attrName>
                                        </p:attrNameLst>
                                      </p:cBhvr>
                                      <p:to>
                                        <p:strVal val="visible"/>
                                      </p:to>
                                    </p:set>
                                    <p:anim calcmode="lin" valueType="num">
                                      <p:cBhvr>
                                        <p:cTn id="142" dur="500" fill="hold"/>
                                        <p:tgtEl>
                                          <p:spTgt spid="32"/>
                                        </p:tgtEl>
                                        <p:attrNameLst>
                                          <p:attrName>ppt_w</p:attrName>
                                        </p:attrNameLst>
                                      </p:cBhvr>
                                      <p:tavLst>
                                        <p:tav tm="0">
                                          <p:val>
                                            <p:fltVal val="0"/>
                                          </p:val>
                                        </p:tav>
                                        <p:tav tm="100000">
                                          <p:val>
                                            <p:strVal val="#ppt_w"/>
                                          </p:val>
                                        </p:tav>
                                      </p:tavLst>
                                    </p:anim>
                                    <p:anim calcmode="lin" valueType="num">
                                      <p:cBhvr>
                                        <p:cTn id="143" dur="500" fill="hold"/>
                                        <p:tgtEl>
                                          <p:spTgt spid="32"/>
                                        </p:tgtEl>
                                        <p:attrNameLst>
                                          <p:attrName>ppt_h</p:attrName>
                                        </p:attrNameLst>
                                      </p:cBhvr>
                                      <p:tavLst>
                                        <p:tav tm="0">
                                          <p:val>
                                            <p:fltVal val="0"/>
                                          </p:val>
                                        </p:tav>
                                        <p:tav tm="100000">
                                          <p:val>
                                            <p:strVal val="#ppt_h"/>
                                          </p:val>
                                        </p:tav>
                                      </p:tavLst>
                                    </p:anim>
                                    <p:anim calcmode="lin" valueType="num">
                                      <p:cBhvr>
                                        <p:cTn id="144" dur="500" fill="hold"/>
                                        <p:tgtEl>
                                          <p:spTgt spid="32"/>
                                        </p:tgtEl>
                                        <p:attrNameLst>
                                          <p:attrName>style.rotation</p:attrName>
                                        </p:attrNameLst>
                                      </p:cBhvr>
                                      <p:tavLst>
                                        <p:tav tm="0">
                                          <p:val>
                                            <p:fltVal val="360"/>
                                          </p:val>
                                        </p:tav>
                                        <p:tav tm="100000">
                                          <p:val>
                                            <p:fltVal val="0"/>
                                          </p:val>
                                        </p:tav>
                                      </p:tavLst>
                                    </p:anim>
                                    <p:animEffect transition="in" filter="fade">
                                      <p:cBhvr>
                                        <p:cTn id="1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用户</a:t>
            </a:r>
            <a:endParaRPr lang="zh-CN" altLang="en-US" sz="1700" dirty="0">
              <a:latin typeface="微软雅黑" pitchFamily="34" charset="-122"/>
              <a:ea typeface="微软雅黑" pitchFamily="34" charset="-122"/>
            </a:endParaRPr>
          </a:p>
        </p:txBody>
      </p:sp>
      <p:sp>
        <p:nvSpPr>
          <p:cNvPr id="15" name="椭圆 14"/>
          <p:cNvSpPr/>
          <p:nvPr/>
        </p:nvSpPr>
        <p:spPr>
          <a:xfrm>
            <a:off x="9730025" y="3093649"/>
            <a:ext cx="1369549" cy="1365202"/>
          </a:xfrm>
          <a:prstGeom prst="ellipse">
            <a:avLst/>
          </a:prstGeom>
          <a:gradFill flip="none" rotWithShape="1">
            <a:gsLst>
              <a:gs pos="0">
                <a:srgbClr val="FCB813">
                  <a:shade val="30000"/>
                  <a:satMod val="115000"/>
                </a:srgbClr>
              </a:gs>
              <a:gs pos="50000">
                <a:srgbClr val="FCB813">
                  <a:shade val="67500"/>
                  <a:satMod val="115000"/>
                </a:srgbClr>
              </a:gs>
              <a:gs pos="100000">
                <a:srgbClr val="FCB813">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管理员</a:t>
            </a:r>
            <a:endParaRPr lang="zh-CN" altLang="en-US" sz="1700" dirty="0">
              <a:latin typeface="微软雅黑" pitchFamily="34" charset="-122"/>
              <a:ea typeface="微软雅黑" pitchFamily="34" charset="-122"/>
            </a:endParaRPr>
          </a:p>
        </p:txBody>
      </p:sp>
      <p:sp>
        <p:nvSpPr>
          <p:cNvPr id="16" name="矩形 15"/>
          <p:cNvSpPr/>
          <p:nvPr/>
        </p:nvSpPr>
        <p:spPr>
          <a:xfrm>
            <a:off x="5977581" y="3085990"/>
            <a:ext cx="1999174" cy="353256"/>
          </a:xfrm>
          <a:prstGeom prst="rect">
            <a:avLst/>
          </a:prstGeom>
        </p:spPr>
        <p:txBody>
          <a:bodyPr wrap="none" lIns="75520" tIns="37760" rIns="75520" bIns="37760">
            <a:spAutoFit/>
          </a:bodyPr>
          <a:lstStyle/>
          <a:p>
            <a:r>
              <a:rPr lang="zh-CN" altLang="en-US" smtClean="0">
                <a:solidFill>
                  <a:srgbClr val="666666"/>
                </a:solidFill>
                <a:latin typeface="微软雅黑" pitchFamily="34" charset="-122"/>
                <a:ea typeface="微软雅黑" pitchFamily="34" charset="-122"/>
              </a:rPr>
              <a:t>管理商家商品信息</a:t>
            </a:r>
            <a:endParaRPr lang="zh-CN" altLang="en-US"/>
          </a:p>
        </p:txBody>
      </p:sp>
      <p:sp>
        <p:nvSpPr>
          <p:cNvPr id="17" name="矩形 16"/>
          <p:cNvSpPr/>
          <p:nvPr/>
        </p:nvSpPr>
        <p:spPr>
          <a:xfrm>
            <a:off x="5865821" y="4162069"/>
            <a:ext cx="2230007" cy="353256"/>
          </a:xfrm>
          <a:prstGeom prst="rect">
            <a:avLst/>
          </a:prstGeom>
        </p:spPr>
        <p:txBody>
          <a:bodyPr wrap="none" lIns="75520" tIns="37760" rIns="75520" bIns="37760">
            <a:spAutoFit/>
          </a:bodyPr>
          <a:lstStyle/>
          <a:p>
            <a:r>
              <a:rPr lang="zh-CN" altLang="en-US" dirty="0" smtClean="0">
                <a:solidFill>
                  <a:srgbClr val="666666"/>
                </a:solidFill>
                <a:latin typeface="微软雅黑" pitchFamily="34" charset="-122"/>
                <a:ea typeface="微软雅黑" pitchFamily="34" charset="-122"/>
              </a:rPr>
              <a:t>查看</a:t>
            </a:r>
            <a:r>
              <a:rPr lang="zh-CN" altLang="en-US" smtClean="0">
                <a:solidFill>
                  <a:srgbClr val="666666"/>
                </a:solidFill>
                <a:latin typeface="微软雅黑" pitchFamily="34" charset="-122"/>
                <a:ea typeface="微软雅黑" pitchFamily="34" charset="-122"/>
              </a:rPr>
              <a:t>商家信息并点餐</a:t>
            </a:r>
            <a:endParaRPr lang="zh-CN" altLang="en-US"/>
          </a:p>
        </p:txBody>
      </p:sp>
      <p:sp>
        <p:nvSpPr>
          <p:cNvPr id="23" name="上箭头 22"/>
          <p:cNvSpPr/>
          <p:nvPr/>
        </p:nvSpPr>
        <p:spPr>
          <a:xfrm>
            <a:off x="6427641" y="2291042"/>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用户点餐模块</a:t>
            </a:r>
            <a:endParaRPr lang="zh-CN" altLang="en-US" dirty="0">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外卖商家信息管理模块</a:t>
            </a:r>
            <a:endParaRPr lang="zh-CN" altLang="en-US" dirty="0">
              <a:latin typeface="微软雅黑" pitchFamily="34" charset="-122"/>
              <a:ea typeface="微软雅黑" pitchFamily="34" charset="-122"/>
            </a:endParaRP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8" name="矩形 3"/>
          <p:cNvSpPr>
            <a:spLocks noChangeArrowheads="1"/>
          </p:cNvSpPr>
          <p:nvPr/>
        </p:nvSpPr>
        <p:spPr bwMode="auto">
          <a:xfrm>
            <a:off x="5958652" y="515424"/>
            <a:ext cx="292578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需求分析的角色</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19" name="组合 18"/>
          <p:cNvGrpSpPr/>
          <p:nvPr/>
        </p:nvGrpSpPr>
        <p:grpSpPr>
          <a:xfrm>
            <a:off x="5334856" y="570216"/>
            <a:ext cx="263341" cy="395013"/>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2" name="上箭头 21"/>
          <p:cNvSpPr/>
          <p:nvPr/>
        </p:nvSpPr>
        <p:spPr>
          <a:xfrm flipV="1">
            <a:off x="6427641" y="4510925"/>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500"/>
                                        <p:tgtEl>
                                          <p:spTgt spid="28"/>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3500"/>
                            </p:stCondLst>
                            <p:childTnLst>
                              <p:par>
                                <p:cTn id="49" presetID="16" presetClass="entr" presetSubtype="37"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outVertical)">
                                      <p:cBhvr>
                                        <p:cTn id="51" dur="500"/>
                                        <p:tgtEl>
                                          <p:spTgt spid="26"/>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Vertical)">
                                      <p:cBhvr>
                                        <p:cTn id="54" dur="500"/>
                                        <p:tgtEl>
                                          <p:spTgt spid="25"/>
                                        </p:tgtEl>
                                      </p:cBhvr>
                                    </p:animEffect>
                                  </p:childTnLst>
                                </p:cTn>
                              </p:par>
                            </p:childTnLst>
                          </p:cTn>
                        </p:par>
                        <p:par>
                          <p:cTn id="55" fill="hold">
                            <p:stCondLst>
                              <p:cond delay="4000"/>
                            </p:stCondLst>
                            <p:childTnLst>
                              <p:par>
                                <p:cTn id="56" presetID="16" presetClass="entr" presetSubtype="37"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outVertical)">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5" grpId="0" animBg="1"/>
      <p:bldP spid="26" grpId="0" animBg="1"/>
      <p:bldP spid="27" grpId="0" animBg="1"/>
      <p:bldP spid="28" grpId="0" animBg="1"/>
      <p:bldP spid="18"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功能性需求分析（点餐模块）</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29" name="组合 28"/>
          <p:cNvGrpSpPr/>
          <p:nvPr/>
        </p:nvGrpSpPr>
        <p:grpSpPr>
          <a:xfrm>
            <a:off x="4257896" y="570216"/>
            <a:ext cx="263341" cy="395013"/>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p:nvPr/>
        </p:nvSpPr>
        <p:spPr bwMode="auto">
          <a:xfrm>
            <a:off x="4253683" y="5185164"/>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663462" y="5247312"/>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906044" y="2789418"/>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5683112" y="3641462"/>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7242852" y="4228870"/>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5025535" y="2226068"/>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865150" y="4020370"/>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6270520" y="2955818"/>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735635" y="161059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4051469" y="5137050"/>
            <a:ext cx="429028" cy="429028"/>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773593" y="3701842"/>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9089009" y="4146675"/>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290025" y="2503106"/>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913544" y="1893708"/>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2306969" y="5036348"/>
            <a:ext cx="1664078"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购物车组件：下单，</a:t>
            </a:r>
            <a:r>
              <a:rPr lang="zh-CN" altLang="zh-CN" dirty="0" smtClean="0"/>
              <a:t>管理</a:t>
            </a:r>
            <a:r>
              <a:rPr lang="zh-CN" altLang="zh-CN" dirty="0"/>
              <a:t>购物车内商品 </a:t>
            </a:r>
            <a:r>
              <a:rPr lang="zh-CN" altLang="en-US" dirty="0" smtClean="0"/>
              <a:t>。</a:t>
            </a:r>
            <a:endParaRPr lang="en-US" altLang="zh-CN" noProof="1"/>
          </a:p>
        </p:txBody>
      </p:sp>
      <p:sp>
        <p:nvSpPr>
          <p:cNvPr id="53" name="TextBox 22"/>
          <p:cNvSpPr txBox="1"/>
          <p:nvPr/>
        </p:nvSpPr>
        <p:spPr>
          <a:xfrm>
            <a:off x="2306968" y="3403781"/>
            <a:ext cx="240218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商品组件：</a:t>
            </a:r>
            <a:r>
              <a:rPr lang="zh-CN" altLang="zh-CN" dirty="0"/>
              <a:t>点选分组栏，直接查看分组商品 </a:t>
            </a:r>
            <a:r>
              <a:rPr lang="zh-CN" altLang="en-US" dirty="0" smtClean="0"/>
              <a:t>，</a:t>
            </a:r>
            <a:r>
              <a:rPr lang="zh-CN" altLang="zh-CN" dirty="0"/>
              <a:t>点击商品查看商品</a:t>
            </a:r>
            <a:r>
              <a:rPr lang="zh-CN" altLang="zh-CN" dirty="0" smtClean="0"/>
              <a:t>详情</a:t>
            </a:r>
            <a:r>
              <a:rPr lang="zh-CN" altLang="en-US" noProof="1" smtClean="0"/>
              <a:t>，</a:t>
            </a:r>
            <a:r>
              <a:rPr lang="zh-CN" altLang="zh-CN" dirty="0"/>
              <a:t>将商品加入购物车 </a:t>
            </a:r>
            <a:r>
              <a:rPr lang="zh-CN" altLang="en-US" dirty="0" smtClean="0"/>
              <a:t>。</a:t>
            </a:r>
            <a:endParaRPr lang="zh-CN" altLang="zh-CN" dirty="0"/>
          </a:p>
        </p:txBody>
      </p:sp>
      <p:sp>
        <p:nvSpPr>
          <p:cNvPr id="54" name="TextBox 22"/>
          <p:cNvSpPr txBox="1"/>
          <p:nvPr/>
        </p:nvSpPr>
        <p:spPr>
          <a:xfrm>
            <a:off x="9658380" y="4061602"/>
            <a:ext cx="1623815"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商家组件：</a:t>
            </a:r>
            <a:r>
              <a:rPr lang="zh-CN" altLang="zh-CN" dirty="0"/>
              <a:t>收藏店铺 </a:t>
            </a:r>
            <a:endParaRPr lang="en-US" altLang="zh-CN" noProof="1"/>
          </a:p>
        </p:txBody>
      </p:sp>
      <p:sp>
        <p:nvSpPr>
          <p:cNvPr id="55" name="TextBox 22"/>
          <p:cNvSpPr txBox="1"/>
          <p:nvPr/>
        </p:nvSpPr>
        <p:spPr>
          <a:xfrm>
            <a:off x="8894624" y="2398229"/>
            <a:ext cx="2387571"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评价组件：</a:t>
            </a:r>
            <a:r>
              <a:rPr lang="zh-CN" altLang="zh-CN" dirty="0"/>
              <a:t>对评价进行筛选查看 </a:t>
            </a:r>
            <a:endParaRPr lang="en-US" altLang="zh-CN" noProof="1"/>
          </a:p>
        </p:txBody>
      </p:sp>
      <p:sp>
        <p:nvSpPr>
          <p:cNvPr id="56" name="TextBox 22"/>
          <p:cNvSpPr txBox="1"/>
          <p:nvPr/>
        </p:nvSpPr>
        <p:spPr>
          <a:xfrm>
            <a:off x="2306968" y="1742109"/>
            <a:ext cx="2520280" cy="867930"/>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头部组件</a:t>
            </a:r>
            <a:r>
              <a:rPr lang="zh-CN" altLang="en-US" sz="1400" dirty="0">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用户查看头部商家信息</a:t>
            </a:r>
            <a:r>
              <a:rPr lang="zh-CN" altLang="en-US" sz="1400" noProof="1">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用户点击公告查看详细信息</a:t>
            </a:r>
            <a:r>
              <a:rPr lang="zh-CN" altLang="en-US" sz="1400" dirty="0">
                <a:solidFill>
                  <a:srgbClr val="333333"/>
                </a:solidFill>
                <a:latin typeface="微软雅黑" pitchFamily="34" charset="-122"/>
                <a:ea typeface="微软雅黑" pitchFamily="34" charset="-122"/>
              </a:rPr>
              <a:t>。</a:t>
            </a:r>
            <a:endParaRPr lang="zh-CN" altLang="zh-CN" sz="1400" dirty="0">
              <a:solidFill>
                <a:srgbClr val="333333"/>
              </a:solidFill>
              <a:latin typeface="微软雅黑" pitchFamily="34" charset="-122"/>
              <a:ea typeface="微软雅黑" pitchFamily="34" charset="-122"/>
            </a:endParaRPr>
          </a:p>
        </p:txBody>
      </p:sp>
      <p:sp>
        <p:nvSpPr>
          <p:cNvPr id="57" name="椭圆 56"/>
          <p:cNvSpPr/>
          <p:nvPr/>
        </p:nvSpPr>
        <p:spPr>
          <a:xfrm>
            <a:off x="7221095" y="1495226"/>
            <a:ext cx="429028" cy="429028"/>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7780798" y="1419749"/>
            <a:ext cx="3364722" cy="350865"/>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根组件：其他组件挂载，以及切换页面。</a:t>
            </a:r>
            <a:endParaRPr lang="zh-CN" altLang="zh-CN" sz="1400" dirty="0">
              <a:solidFill>
                <a:srgbClr val="333333"/>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par>
                                <p:cTn id="90" presetID="2" presetClass="entr" presetSubtype="8" decel="100000" fill="hold" grpId="0" nodeType="withEffect">
                                  <p:stCondLst>
                                    <p:cond delay="40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0-#ppt_w/2"/>
                                          </p:val>
                                        </p:tav>
                                        <p:tav tm="100000">
                                          <p:val>
                                            <p:strVal val="#ppt_x"/>
                                          </p:val>
                                        </p:tav>
                                      </p:tavLst>
                                    </p:anim>
                                    <p:anim calcmode="lin" valueType="num">
                                      <p:cBhvr additive="base">
                                        <p:cTn id="9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功能性需求分析（管理模块）</a:t>
            </a:r>
            <a:endParaRPr lang="en-US" altLang="zh-CN" sz="2935" b="1" dirty="0">
              <a:solidFill>
                <a:schemeClr val="tx1">
                  <a:lumMod val="75000"/>
                  <a:lumOff val="25000"/>
                </a:schemeClr>
              </a:solidFill>
              <a:latin typeface="Arial" pitchFamily="34" charset="0"/>
              <a:cs typeface="Arial" pitchFamily="34" charset="0"/>
            </a:endParaRPr>
          </a:p>
        </p:txBody>
      </p:sp>
      <p:grpSp>
        <p:nvGrpSpPr>
          <p:cNvPr id="12" name="组合 11"/>
          <p:cNvGrpSpPr/>
          <p:nvPr/>
        </p:nvGrpSpPr>
        <p:grpSpPr>
          <a:xfrm>
            <a:off x="4247736" y="570216"/>
            <a:ext cx="263341" cy="395013"/>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p:nvPr/>
        </p:nvGrpSpPr>
        <p:grpSpPr bwMode="auto">
          <a:xfrm>
            <a:off x="2337952" y="2288449"/>
            <a:ext cx="4863251" cy="3684981"/>
            <a:chOff x="702" y="1230"/>
            <a:chExt cx="2947" cy="2233"/>
          </a:xfrm>
        </p:grpSpPr>
        <p:sp>
          <p:nvSpPr>
            <p:cNvPr id="61" name="Rectangle 6"/>
            <p:cNvSpPr>
              <a:spLocks noChangeArrowheads="1"/>
            </p:cNvSpPr>
            <p:nvPr/>
          </p:nvSpPr>
          <p:spPr bwMode="auto">
            <a:xfrm rot="-3600000">
              <a:off x="785" y="1556"/>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6" name="Freeform 21"/>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7" name="Freeform 22"/>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8" name="Freeform 23"/>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9" name="Freeform 24"/>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0" name="Freeform 25"/>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1" name="Freeform 26"/>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2" name="Freeform 27"/>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3" name="Freeform 28"/>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4" name="Freeform 29"/>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5" name="Freeform 30"/>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6" name="Freeform 31"/>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87" name="Group 32"/>
            <p:cNvGrpSpPr/>
            <p:nvPr/>
          </p:nvGrpSpPr>
          <p:grpSpPr bwMode="auto">
            <a:xfrm>
              <a:off x="2541" y="2052"/>
              <a:ext cx="1108" cy="588"/>
              <a:chOff x="2541" y="2052"/>
              <a:chExt cx="1108" cy="588"/>
            </a:xfrm>
          </p:grpSpPr>
          <p:sp>
            <p:nvSpPr>
              <p:cNvPr id="93" name="Rectangle 33"/>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4" name="Freeform 34"/>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5" name="Group 35"/>
              <p:cNvGrpSpPr/>
              <p:nvPr/>
            </p:nvGrpSpPr>
            <p:grpSpPr bwMode="auto">
              <a:xfrm>
                <a:off x="3061" y="2052"/>
                <a:ext cx="588" cy="588"/>
                <a:chOff x="3158" y="2149"/>
                <a:chExt cx="394" cy="395"/>
              </a:xfrm>
            </p:grpSpPr>
            <p:sp>
              <p:nvSpPr>
                <p:cNvPr id="96" name="Freeform 36"/>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7" name="Group 37"/>
                <p:cNvGrpSpPr/>
                <p:nvPr/>
              </p:nvGrpSpPr>
              <p:grpSpPr bwMode="auto">
                <a:xfrm>
                  <a:off x="3198" y="2169"/>
                  <a:ext cx="317" cy="104"/>
                  <a:chOff x="1431" y="1843"/>
                  <a:chExt cx="907" cy="295"/>
                </a:xfrm>
              </p:grpSpPr>
              <p:sp>
                <p:nvSpPr>
                  <p:cNvPr id="98" name="Freeform 38"/>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88" name="Group 40"/>
            <p:cNvGrpSpPr/>
            <p:nvPr/>
          </p:nvGrpSpPr>
          <p:grpSpPr bwMode="auto">
            <a:xfrm>
              <a:off x="1447" y="2106"/>
              <a:ext cx="480" cy="480"/>
              <a:chOff x="1581" y="2149"/>
              <a:chExt cx="394" cy="395"/>
            </a:xfrm>
          </p:grpSpPr>
          <p:sp>
            <p:nvSpPr>
              <p:cNvPr id="89" name="Freeform 41"/>
              <p:cNvSpPr/>
              <p:nvPr/>
            </p:nvSpPr>
            <p:spPr bwMode="auto">
              <a:xfrm>
                <a:off x="1581" y="2149"/>
                <a:ext cx="394" cy="395"/>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0" name="Group 42"/>
              <p:cNvGrpSpPr/>
              <p:nvPr/>
            </p:nvGrpSpPr>
            <p:grpSpPr bwMode="auto">
              <a:xfrm>
                <a:off x="1619" y="2169"/>
                <a:ext cx="317" cy="104"/>
                <a:chOff x="1431" y="1843"/>
                <a:chExt cx="907" cy="295"/>
              </a:xfrm>
            </p:grpSpPr>
            <p:sp>
              <p:nvSpPr>
                <p:cNvPr id="91" name="Freeform 43"/>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00" name="Group 45"/>
          <p:cNvGrpSpPr/>
          <p:nvPr/>
        </p:nvGrpSpPr>
        <p:grpSpPr bwMode="auto">
          <a:xfrm>
            <a:off x="7487781" y="2873804"/>
            <a:ext cx="1001695" cy="1112260"/>
            <a:chOff x="3963" y="1690"/>
            <a:chExt cx="1182" cy="1313"/>
          </a:xfrm>
        </p:grpSpPr>
        <p:sp>
          <p:nvSpPr>
            <p:cNvPr id="101" name="Rectangle 46"/>
            <p:cNvSpPr>
              <a:spLocks noChangeArrowheads="1"/>
            </p:cNvSpPr>
            <p:nvPr/>
          </p:nvSpPr>
          <p:spPr bwMode="auto">
            <a:xfrm rot="-3600000">
              <a:off x="4554"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4" name="Freeform 49"/>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5" name="Freeform 50"/>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6" name="Freeform 51"/>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07" name="Group 52"/>
            <p:cNvGrpSpPr/>
            <p:nvPr/>
          </p:nvGrpSpPr>
          <p:grpSpPr bwMode="auto">
            <a:xfrm>
              <a:off x="4445" y="2106"/>
              <a:ext cx="480" cy="480"/>
              <a:chOff x="1581" y="2149"/>
              <a:chExt cx="394" cy="395"/>
            </a:xfrm>
          </p:grpSpPr>
          <p:sp>
            <p:nvSpPr>
              <p:cNvPr id="108" name="Freeform 53"/>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09" name="Group 54"/>
              <p:cNvGrpSpPr/>
              <p:nvPr/>
            </p:nvGrpSpPr>
            <p:grpSpPr bwMode="auto">
              <a:xfrm>
                <a:off x="1600" y="2167"/>
                <a:ext cx="356" cy="154"/>
                <a:chOff x="1377" y="1843"/>
                <a:chExt cx="1019" cy="438"/>
              </a:xfrm>
            </p:grpSpPr>
            <p:sp>
              <p:nvSpPr>
                <p:cNvPr id="110" name="Freeform 55"/>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12" name="Group 57"/>
          <p:cNvGrpSpPr/>
          <p:nvPr/>
        </p:nvGrpSpPr>
        <p:grpSpPr bwMode="auto">
          <a:xfrm>
            <a:off x="7278558" y="5231169"/>
            <a:ext cx="1160118" cy="805316"/>
            <a:chOff x="3593" y="2636"/>
            <a:chExt cx="1370" cy="951"/>
          </a:xfrm>
        </p:grpSpPr>
        <p:sp>
          <p:nvSpPr>
            <p:cNvPr id="113" name="Rectangle 58"/>
            <p:cNvSpPr>
              <a:spLocks noChangeArrowheads="1"/>
            </p:cNvSpPr>
            <p:nvPr/>
          </p:nvSpPr>
          <p:spPr bwMode="auto">
            <a:xfrm rot="-3600000">
              <a:off x="3664" y="3093"/>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4" name="Freeform 59"/>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5" name="Group 60"/>
            <p:cNvGrpSpPr/>
            <p:nvPr/>
          </p:nvGrpSpPr>
          <p:grpSpPr bwMode="auto">
            <a:xfrm>
              <a:off x="3855" y="2636"/>
              <a:ext cx="1108" cy="588"/>
              <a:chOff x="2541" y="2052"/>
              <a:chExt cx="1108" cy="588"/>
            </a:xfrm>
          </p:grpSpPr>
          <p:sp>
            <p:nvSpPr>
              <p:cNvPr id="116" name="Rectangle 61"/>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7" name="Freeform 62"/>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8" name="Group 63"/>
              <p:cNvGrpSpPr/>
              <p:nvPr/>
            </p:nvGrpSpPr>
            <p:grpSpPr bwMode="auto">
              <a:xfrm>
                <a:off x="3061" y="2052"/>
                <a:ext cx="588" cy="588"/>
                <a:chOff x="3158" y="2149"/>
                <a:chExt cx="394" cy="395"/>
              </a:xfrm>
            </p:grpSpPr>
            <p:sp>
              <p:nvSpPr>
                <p:cNvPr id="119" name="Freeform 64"/>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20" name="Group 65"/>
                <p:cNvGrpSpPr/>
                <p:nvPr/>
              </p:nvGrpSpPr>
              <p:grpSpPr bwMode="auto">
                <a:xfrm>
                  <a:off x="3198" y="2169"/>
                  <a:ext cx="317" cy="104"/>
                  <a:chOff x="1431" y="1843"/>
                  <a:chExt cx="907" cy="295"/>
                </a:xfrm>
              </p:grpSpPr>
              <p:sp>
                <p:nvSpPr>
                  <p:cNvPr id="121" name="Freeform 66"/>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8458996" y="4791299"/>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200" b="1" dirty="0" smtClean="0">
                <a:solidFill>
                  <a:srgbClr val="333333"/>
                </a:solidFill>
                <a:latin typeface="微软雅黑" pitchFamily="34" charset="-122"/>
                <a:ea typeface="微软雅黑" pitchFamily="34" charset="-122"/>
              </a:rPr>
              <a:t>商家商品信息组件</a:t>
            </a:r>
            <a:endParaRPr lang="en-US" altLang="ko-KR" sz="2200" kern="0" dirty="0">
              <a:solidFill>
                <a:srgbClr val="333333"/>
              </a:solidFill>
              <a:latin typeface="微软雅黑" pitchFamily="34" charset="-122"/>
              <a:ea typeface="微软雅黑" pitchFamily="34" charset="-122"/>
            </a:endParaRPr>
          </a:p>
        </p:txBody>
      </p:sp>
      <p:sp>
        <p:nvSpPr>
          <p:cNvPr id="124" name="矩形 17"/>
          <p:cNvSpPr>
            <a:spLocks noChangeArrowheads="1"/>
          </p:cNvSpPr>
          <p:nvPr/>
        </p:nvSpPr>
        <p:spPr bwMode="auto">
          <a:xfrm>
            <a:off x="8591749" y="5258069"/>
            <a:ext cx="3216512" cy="60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smtClean="0">
                <a:solidFill>
                  <a:schemeClr val="tx1">
                    <a:lumMod val="50000"/>
                    <a:lumOff val="50000"/>
                  </a:schemeClr>
                </a:solidFill>
                <a:latin typeface="微软雅黑" pitchFamily="34" charset="-122"/>
                <a:ea typeface="微软雅黑" pitchFamily="34" charset="-122"/>
                <a:sym typeface="微软雅黑" pitchFamily="34" charset="-122"/>
              </a:rPr>
              <a:t>商品分组信息的增删改查，商品信息的增删改查。</a:t>
            </a:r>
            <a:endParaRPr lang="zh-CN" altLang="en-US" sz="1400" dirty="0">
              <a:solidFill>
                <a:schemeClr val="tx1">
                  <a:lumMod val="50000"/>
                  <a:lumOff val="50000"/>
                </a:schemeClr>
              </a:solidFill>
            </a:endParaRPr>
          </a:p>
        </p:txBody>
      </p:sp>
      <p:sp>
        <p:nvSpPr>
          <p:cNvPr id="125" name="TextBox 68"/>
          <p:cNvSpPr txBox="1"/>
          <p:nvPr/>
        </p:nvSpPr>
        <p:spPr>
          <a:xfrm>
            <a:off x="6423485" y="3765584"/>
            <a:ext cx="624671" cy="738658"/>
          </a:xfrm>
          <a:prstGeom prst="rect">
            <a:avLst/>
          </a:prstGeom>
          <a:noFill/>
        </p:spPr>
        <p:txBody>
          <a:bodyPr wrap="square" lIns="91434" tIns="45717" rIns="91434" bIns="45717" rtlCol="0">
            <a:spAutoFit/>
          </a:bodyPr>
          <a:lstStyle/>
          <a:p>
            <a:r>
              <a:rPr lang="zh-CN" altLang="en-US" sz="1400" smtClean="0">
                <a:solidFill>
                  <a:schemeClr val="bg1">
                    <a:lumMod val="95000"/>
                  </a:schemeClr>
                </a:solidFill>
                <a:latin typeface="微软雅黑" pitchFamily="34" charset="-122"/>
                <a:ea typeface="微软雅黑" pitchFamily="34" charset="-122"/>
              </a:rPr>
              <a:t>商品信息组件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6" name="TextBox 69"/>
          <p:cNvSpPr txBox="1"/>
          <p:nvPr/>
        </p:nvSpPr>
        <p:spPr>
          <a:xfrm>
            <a:off x="3645039" y="3750621"/>
            <a:ext cx="624671" cy="738658"/>
          </a:xfrm>
          <a:prstGeom prst="rect">
            <a:avLst/>
          </a:prstGeom>
          <a:noFill/>
        </p:spPr>
        <p:txBody>
          <a:bodyPr wrap="square" lIns="91434" tIns="45717" rIns="91434" bIns="45717" rtlCol="0">
            <a:spAutoFit/>
          </a:bodyPr>
          <a:lstStyle/>
          <a:p>
            <a:pPr algn="ctr"/>
            <a:r>
              <a:rPr lang="zh-CN" altLang="en-US" sz="1400" smtClean="0">
                <a:solidFill>
                  <a:schemeClr val="bg1">
                    <a:lumMod val="95000"/>
                  </a:schemeClr>
                </a:solidFill>
                <a:latin typeface="微软雅黑" pitchFamily="34" charset="-122"/>
                <a:ea typeface="微软雅黑" pitchFamily="34" charset="-122"/>
              </a:rPr>
              <a:t>基本信息组件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7" name="TextBox 59"/>
          <p:cNvSpPr txBox="1">
            <a:spLocks noChangeArrowheads="1"/>
          </p:cNvSpPr>
          <p:nvPr/>
        </p:nvSpPr>
        <p:spPr bwMode="auto">
          <a:xfrm flipH="1">
            <a:off x="8580916" y="2747427"/>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zh-CN" sz="2200" b="1" dirty="0">
                <a:solidFill>
                  <a:srgbClr val="333333"/>
                </a:solidFill>
                <a:latin typeface="微软雅黑" pitchFamily="34" charset="-122"/>
                <a:ea typeface="微软雅黑" pitchFamily="34" charset="-122"/>
              </a:rPr>
              <a:t>商家基本</a:t>
            </a:r>
            <a:r>
              <a:rPr lang="zh-CN" altLang="zh-CN" sz="2200" b="1" dirty="0" smtClean="0">
                <a:solidFill>
                  <a:srgbClr val="333333"/>
                </a:solidFill>
                <a:latin typeface="微软雅黑" pitchFamily="34" charset="-122"/>
                <a:ea typeface="微软雅黑" pitchFamily="34" charset="-122"/>
              </a:rPr>
              <a:t>信息组</a:t>
            </a:r>
            <a:r>
              <a:rPr lang="zh-CN" altLang="en-US" sz="2200" b="1" dirty="0" smtClean="0">
                <a:solidFill>
                  <a:srgbClr val="333333"/>
                </a:solidFill>
                <a:latin typeface="微软雅黑" pitchFamily="34" charset="-122"/>
                <a:ea typeface="微软雅黑" pitchFamily="34" charset="-122"/>
              </a:rPr>
              <a:t>件</a:t>
            </a:r>
            <a:endParaRPr lang="en-US" altLang="ko-KR" sz="2200" b="1" dirty="0">
              <a:solidFill>
                <a:srgbClr val="333333"/>
              </a:solidFill>
              <a:latin typeface="微软雅黑" pitchFamily="34" charset="-122"/>
              <a:ea typeface="微软雅黑" pitchFamily="34" charset="-122"/>
            </a:endParaRPr>
          </a:p>
        </p:txBody>
      </p:sp>
      <p:sp>
        <p:nvSpPr>
          <p:cNvPr id="128" name="矩形 17"/>
          <p:cNvSpPr>
            <a:spLocks noChangeArrowheads="1"/>
          </p:cNvSpPr>
          <p:nvPr/>
        </p:nvSpPr>
        <p:spPr bwMode="auto">
          <a:xfrm>
            <a:off x="8586935" y="3227283"/>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更改</a:t>
            </a:r>
            <a:r>
              <a:rPr lang="zh-CN" altLang="en-US" sz="1400" dirty="0">
                <a:solidFill>
                  <a:schemeClr val="tx1">
                    <a:lumMod val="50000"/>
                    <a:lumOff val="50000"/>
                  </a:schemeClr>
                </a:solidFill>
                <a:latin typeface="微软雅黑" pitchFamily="34" charset="-122"/>
                <a:ea typeface="微软雅黑" pitchFamily="34" charset="-122"/>
              </a:rPr>
              <a:t>商家基本</a:t>
            </a:r>
            <a:r>
              <a:rPr lang="zh-CN" altLang="zh-CN" sz="1400" dirty="0">
                <a:solidFill>
                  <a:schemeClr val="tx1">
                    <a:lumMod val="50000"/>
                    <a:lumOff val="50000"/>
                  </a:schemeClr>
                </a:solidFill>
                <a:latin typeface="微软雅黑" pitchFamily="34" charset="-122"/>
                <a:ea typeface="微软雅黑" pitchFamily="34" charset="-122"/>
              </a:rPr>
              <a:t>信息</a:t>
            </a:r>
            <a:r>
              <a:rPr lang="zh-CN" altLang="en-US" sz="1400" dirty="0">
                <a:solidFill>
                  <a:schemeClr val="tx1">
                    <a:lumMod val="50000"/>
                    <a:lumOff val="50000"/>
                  </a:schemeClr>
                </a:solidFill>
                <a:latin typeface="微软雅黑" pitchFamily="34" charset="-122"/>
                <a:ea typeface="微软雅黑" pitchFamily="34" charset="-122"/>
              </a:rPr>
              <a:t>，重置商家基本信息，清空商家基本信息。</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29" name="TextBox 59"/>
          <p:cNvSpPr txBox="1">
            <a:spLocks noChangeArrowheads="1"/>
          </p:cNvSpPr>
          <p:nvPr/>
        </p:nvSpPr>
        <p:spPr bwMode="auto">
          <a:xfrm flipH="1">
            <a:off x="5382737" y="1464083"/>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200" b="1" dirty="0" smtClean="0">
                <a:solidFill>
                  <a:srgbClr val="333333"/>
                </a:solidFill>
                <a:latin typeface="微软雅黑" pitchFamily="34" charset="-122"/>
                <a:ea typeface="微软雅黑" pitchFamily="34" charset="-122"/>
              </a:rPr>
              <a:t>根组件</a:t>
            </a:r>
            <a:endParaRPr lang="en-US" altLang="ko-KR" sz="2200" kern="0" dirty="0">
              <a:solidFill>
                <a:srgbClr val="333333"/>
              </a:solidFill>
              <a:latin typeface="微软雅黑" pitchFamily="34" charset="-122"/>
              <a:ea typeface="微软雅黑" pitchFamily="34" charset="-122"/>
            </a:endParaRPr>
          </a:p>
        </p:txBody>
      </p:sp>
      <p:sp>
        <p:nvSpPr>
          <p:cNvPr id="130" name="矩形 17"/>
          <p:cNvSpPr>
            <a:spLocks noChangeArrowheads="1"/>
          </p:cNvSpPr>
          <p:nvPr/>
        </p:nvSpPr>
        <p:spPr bwMode="auto">
          <a:xfrm>
            <a:off x="5371805" y="1919807"/>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创建商家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搜索商家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进入商家节目</a:t>
            </a:r>
          </a:p>
          <a:p>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切换界面 </a:t>
            </a:r>
            <a:r>
              <a:rPr lang="zh-CN" altLang="en-US" sz="1400" dirty="0" smtClean="0">
                <a:solidFill>
                  <a:schemeClr val="tx1">
                    <a:lumMod val="50000"/>
                    <a:lumOff val="50000"/>
                  </a:schemeClr>
                </a:solidFill>
                <a:latin typeface="微软雅黑" pitchFamily="34" charset="-122"/>
                <a:ea typeface="微软雅黑" pitchFamily="34" charset="-122"/>
              </a:rPr>
              <a:t>。</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31" name="TextBox 69"/>
          <p:cNvSpPr txBox="1"/>
          <p:nvPr/>
        </p:nvSpPr>
        <p:spPr>
          <a:xfrm>
            <a:off x="2356104" y="3110223"/>
            <a:ext cx="569929" cy="523214"/>
          </a:xfrm>
          <a:prstGeom prst="rect">
            <a:avLst/>
          </a:prstGeom>
          <a:noFill/>
        </p:spPr>
        <p:txBody>
          <a:bodyPr wrap="square" lIns="91434" tIns="45717" rIns="91434" bIns="45717" rtlCol="0">
            <a:spAutoFit/>
          </a:bodyPr>
          <a:lstStyle/>
          <a:p>
            <a:pPr algn="ctr"/>
            <a:r>
              <a:rPr lang="zh-CN" altLang="en-US" sz="1400" dirty="0" smtClean="0">
                <a:solidFill>
                  <a:schemeClr val="bg1">
                    <a:lumMod val="95000"/>
                  </a:schemeClr>
                </a:solidFill>
                <a:latin typeface="微软雅黑" pitchFamily="34" charset="-122"/>
                <a:ea typeface="微软雅黑" pitchFamily="34" charset="-122"/>
              </a:rPr>
              <a:t>根组件</a:t>
            </a:r>
            <a:endParaRPr lang="zh-CN" altLang="en-US" sz="1400" dirty="0">
              <a:solidFill>
                <a:schemeClr val="bg1">
                  <a:lumMod val="9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par>
                          <p:cTn id="23" fill="hold">
                            <p:stCondLst>
                              <p:cond delay="3750"/>
                            </p:stCondLst>
                            <p:childTnLst>
                              <p:par>
                                <p:cTn id="24" presetID="10" presetClass="entr" presetSubtype="0" fill="hold" grpId="0" nodeType="after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par>
                          <p:cTn id="27" fill="hold">
                            <p:stCondLst>
                              <p:cond delay="4250"/>
                            </p:stCondLst>
                            <p:childTnLst>
                              <p:par>
                                <p:cTn id="28" presetID="22" presetClass="entr" presetSubtype="8" fill="hold" grpId="0" nodeType="after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500"/>
                                        <p:tgtEl>
                                          <p:spTgt spid="1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500"/>
                                        <p:tgtEl>
                                          <p:spTgt spid="130"/>
                                        </p:tgtEl>
                                      </p:cBhvr>
                                    </p:animEffect>
                                  </p:childTnLst>
                                </p:cTn>
                              </p:par>
                            </p:childTnLst>
                          </p:cTn>
                        </p:par>
                        <p:par>
                          <p:cTn id="34" fill="hold">
                            <p:stCondLst>
                              <p:cond delay="4750"/>
                            </p:stCondLst>
                            <p:childTnLst>
                              <p:par>
                                <p:cTn id="35" presetID="10"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par>
                          <p:cTn id="38" fill="hold">
                            <p:stCondLst>
                              <p:cond delay="5250"/>
                            </p:stCondLst>
                            <p:childTnLst>
                              <p:par>
                                <p:cTn id="39" presetID="22" presetClass="entr" presetSubtype="8" fill="hold" grpId="0"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500"/>
                                        <p:tgtEl>
                                          <p:spTgt spid="127"/>
                                        </p:tgtEl>
                                      </p:cBhvr>
                                    </p:animEffect>
                                  </p:childTnLst>
                                </p:cTn>
                              </p:par>
                            </p:childTnLst>
                          </p:cTn>
                        </p:par>
                        <p:par>
                          <p:cTn id="42" fill="hold">
                            <p:stCondLst>
                              <p:cond delay="5750"/>
                            </p:stCondLst>
                            <p:childTnLst>
                              <p:par>
                                <p:cTn id="43" presetID="22" presetClass="entr" presetSubtype="8" fill="hold" grpId="0" nodeType="after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6250"/>
                            </p:stCondLst>
                            <p:childTnLst>
                              <p:par>
                                <p:cTn id="47" presetID="10" presetClass="entr" presetSubtype="0"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fade">
                                      <p:cBhvr>
                                        <p:cTn id="49" dur="500"/>
                                        <p:tgtEl>
                                          <p:spTgt spid="112"/>
                                        </p:tgtEl>
                                      </p:cBhvr>
                                    </p:animEffect>
                                  </p:childTnLst>
                                </p:cTn>
                              </p:par>
                            </p:childTnLst>
                          </p:cTn>
                        </p:par>
                        <p:par>
                          <p:cTn id="50" fill="hold">
                            <p:stCondLst>
                              <p:cond delay="6750"/>
                            </p:stCondLst>
                            <p:childTnLst>
                              <p:par>
                                <p:cTn id="51" presetID="22" presetClass="entr" presetSubtype="8" fill="hold" grpId="0" nodeType="after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500"/>
                                        <p:tgtEl>
                                          <p:spTgt spid="123"/>
                                        </p:tgtEl>
                                      </p:cBhvr>
                                    </p:animEffect>
                                  </p:childTnLst>
                                </p:cTn>
                              </p:par>
                            </p:childTnLst>
                          </p:cTn>
                        </p:par>
                        <p:par>
                          <p:cTn id="54" fill="hold">
                            <p:stCondLst>
                              <p:cond delay="7250"/>
                            </p:stCondLst>
                            <p:childTnLst>
                              <p:par>
                                <p:cTn id="55" presetID="22" presetClass="entr" presetSubtype="8" fill="hold" grpId="0" nodeType="after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wipe(left)">
                                      <p:cBhvr>
                                        <p:cTn id="57" dur="500"/>
                                        <p:tgtEl>
                                          <p:spTgt spid="124"/>
                                        </p:tgtEl>
                                      </p:cBhvr>
                                    </p:animEffect>
                                  </p:childTnLst>
                                </p:cTn>
                              </p:par>
                              <p:par>
                                <p:cTn id="58" presetID="8" presetClass="emph" presetSubtype="0" fill="hold" nodeType="withEffect">
                                  <p:stCondLst>
                                    <p:cond delay="250"/>
                                  </p:stCondLst>
                                  <p:childTnLst>
                                    <p:animRot by="21600000">
                                      <p:cBhvr>
                                        <p:cTn id="59" dur="2250" fill="hold"/>
                                        <p:tgtEl>
                                          <p:spTgt spid="100"/>
                                        </p:tgtEl>
                                        <p:attrNameLst>
                                          <p:attrName>r</p:attrName>
                                        </p:attrNameLst>
                                      </p:cBhvr>
                                    </p:animRot>
                                  </p:childTnLst>
                                </p:cTn>
                              </p:par>
                              <p:par>
                                <p:cTn id="60" presetID="8" presetClass="emph" presetSubtype="0" fill="hold" nodeType="withEffect">
                                  <p:stCondLst>
                                    <p:cond delay="250"/>
                                  </p:stCondLst>
                                  <p:childTnLst>
                                    <p:animRot by="21600000">
                                      <p:cBhvr>
                                        <p:cTn id="61" dur="225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4" grpId="0"/>
      <p:bldP spid="125" grpId="0"/>
      <p:bldP spid="126" grpId="0"/>
      <p:bldP spid="127" grpId="0"/>
      <p:bldP spid="128" grpId="0"/>
      <p:bldP spid="129" grpId="0"/>
      <p:bldP spid="130" grpId="0"/>
      <p:bldP spid="131" grpId="0"/>
    </p:bldLst>
  </p:timing>
</p:sld>
</file>

<file path=ppt/theme/theme1.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1890</Words>
  <Application>Microsoft Macintosh PowerPoint</Application>
  <PresentationFormat>宽屏</PresentationFormat>
  <Paragraphs>139</Paragraphs>
  <Slides>25</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 Unicode MS</vt:lpstr>
      <vt:lpstr>Calibri</vt:lpstr>
      <vt:lpstr>Impact</vt:lpstr>
      <vt:lpstr>Microsoft YaHei</vt:lpstr>
      <vt:lpstr>Times New Roman</vt:lpstr>
      <vt:lpstr>굴림</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Tianjie Yang</cp:lastModifiedBy>
  <cp:revision>567</cp:revision>
  <dcterms:created xsi:type="dcterms:W3CDTF">2014-06-18T03:33:00Z</dcterms:created>
  <dcterms:modified xsi:type="dcterms:W3CDTF">2017-06-14T14:31:18Z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